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66" r:id="rId5"/>
    <p:sldId id="265" r:id="rId6"/>
    <p:sldId id="263" r:id="rId7"/>
    <p:sldId id="264" r:id="rId8"/>
    <p:sldId id="269" r:id="rId9"/>
    <p:sldId id="267" r:id="rId10"/>
    <p:sldId id="268" r:id="rId11"/>
    <p:sldId id="259" r:id="rId12"/>
    <p:sldId id="260" r:id="rId13"/>
    <p:sldId id="262" r:id="rId14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25.png"/><Relationship Id="rId6" Type="http://schemas.openxmlformats.org/officeDocument/2006/relationships/image" Target="../media/image18.svg"/><Relationship Id="rId11" Type="http://schemas.openxmlformats.org/officeDocument/2006/relationships/image" Target="../media/image29.png"/><Relationship Id="rId5" Type="http://schemas.openxmlformats.org/officeDocument/2006/relationships/image" Target="../media/image2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image" Target="../media/image42.svg"/><Relationship Id="rId1" Type="http://schemas.openxmlformats.org/officeDocument/2006/relationships/image" Target="../media/image49.png"/><Relationship Id="rId6" Type="http://schemas.openxmlformats.org/officeDocument/2006/relationships/image" Target="../media/image46.svg"/><Relationship Id="rId5" Type="http://schemas.openxmlformats.org/officeDocument/2006/relationships/image" Target="../media/image51.png"/><Relationship Id="rId4" Type="http://schemas.openxmlformats.org/officeDocument/2006/relationships/image" Target="../media/image4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130596-92FB-4FFD-AC16-B084013DB30F}" type="doc">
      <dgm:prSet loTypeId="urn:microsoft.com/office/officeart/2016/7/layout/VerticalSolidAction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6998175-6A33-4FA1-9E20-556D9CE658A8}">
      <dgm:prSet custT="1"/>
      <dgm:spPr/>
      <dgm:t>
        <a:bodyPr/>
        <a:lstStyle/>
        <a:p>
          <a:r>
            <a:rPr lang="en-US" sz="1400" dirty="0"/>
            <a:t>Understand why telework is being offered as a short-term mitigation strategy to limit the spread of COVID-19 as it has come to Alaska.</a:t>
          </a:r>
          <a:br>
            <a:rPr lang="en-US" sz="1400" dirty="0"/>
          </a:br>
          <a:endParaRPr lang="en-US" sz="1400" dirty="0"/>
        </a:p>
      </dgm:t>
    </dgm:pt>
    <dgm:pt modelId="{21A477F5-66D4-4BB7-B683-AEE0A0D42C3D}" type="parTrans" cxnId="{E079B6E2-C339-4378-92B1-FB521201C69D}">
      <dgm:prSet/>
      <dgm:spPr/>
      <dgm:t>
        <a:bodyPr/>
        <a:lstStyle/>
        <a:p>
          <a:endParaRPr lang="en-US"/>
        </a:p>
      </dgm:t>
    </dgm:pt>
    <dgm:pt modelId="{C48B1AE8-A8B1-4BF8-8B68-1F6F3D6D1660}" type="sibTrans" cxnId="{E079B6E2-C339-4378-92B1-FB521201C69D}">
      <dgm:prSet/>
      <dgm:spPr/>
      <dgm:t>
        <a:bodyPr/>
        <a:lstStyle/>
        <a:p>
          <a:endParaRPr lang="en-US"/>
        </a:p>
      </dgm:t>
    </dgm:pt>
    <dgm:pt modelId="{C2B92098-8CF9-4FA2-8043-9F7BC104B61C}">
      <dgm:prSet/>
      <dgm:spPr/>
      <dgm:t>
        <a:bodyPr/>
        <a:lstStyle/>
        <a:p>
          <a:r>
            <a:rPr lang="en-US" dirty="0"/>
            <a:t>Create</a:t>
          </a:r>
        </a:p>
      </dgm:t>
    </dgm:pt>
    <dgm:pt modelId="{3C99E5B6-B3A2-4D2D-AEF6-678F5C8C0937}" type="parTrans" cxnId="{DE9AB7CD-E973-470F-8D85-98A8944B6451}">
      <dgm:prSet/>
      <dgm:spPr/>
      <dgm:t>
        <a:bodyPr/>
        <a:lstStyle/>
        <a:p>
          <a:endParaRPr lang="en-US"/>
        </a:p>
      </dgm:t>
    </dgm:pt>
    <dgm:pt modelId="{684D386D-524A-497B-8DA4-BEE4E4CD14C8}" type="sibTrans" cxnId="{DE9AB7CD-E973-470F-8D85-98A8944B6451}">
      <dgm:prSet/>
      <dgm:spPr/>
      <dgm:t>
        <a:bodyPr/>
        <a:lstStyle/>
        <a:p>
          <a:endParaRPr lang="en-US"/>
        </a:p>
      </dgm:t>
    </dgm:pt>
    <dgm:pt modelId="{CD7469C3-59E2-4A83-9DF6-B2C97EC010A8}">
      <dgm:prSet custT="1"/>
      <dgm:spPr/>
      <dgm:t>
        <a:bodyPr/>
        <a:lstStyle/>
        <a:p>
          <a:r>
            <a:rPr lang="en-US" sz="1400" dirty="0"/>
            <a:t>Create awareness of increased responsibility for supervisors and coworkers in a telework environment.</a:t>
          </a:r>
          <a:br>
            <a:rPr lang="en-US" sz="1400" dirty="0"/>
          </a:br>
          <a:endParaRPr lang="en-US" sz="1400" dirty="0"/>
        </a:p>
      </dgm:t>
    </dgm:pt>
    <dgm:pt modelId="{C7548F52-5707-4E24-A5FF-D447C17D1457}" type="parTrans" cxnId="{DD820B07-43B1-4990-AA74-CDFD42E57D29}">
      <dgm:prSet/>
      <dgm:spPr/>
      <dgm:t>
        <a:bodyPr/>
        <a:lstStyle/>
        <a:p>
          <a:endParaRPr lang="en-US"/>
        </a:p>
      </dgm:t>
    </dgm:pt>
    <dgm:pt modelId="{36AEBE86-CBE1-4372-9BEE-3699F5CEA939}" type="sibTrans" cxnId="{DD820B07-43B1-4990-AA74-CDFD42E57D29}">
      <dgm:prSet/>
      <dgm:spPr/>
      <dgm:t>
        <a:bodyPr/>
        <a:lstStyle/>
        <a:p>
          <a:endParaRPr lang="en-US"/>
        </a:p>
      </dgm:t>
    </dgm:pt>
    <dgm:pt modelId="{32D7CF66-DC50-432C-97B1-4AFA5254848D}">
      <dgm:prSet/>
      <dgm:spPr/>
      <dgm:t>
        <a:bodyPr/>
        <a:lstStyle/>
        <a:p>
          <a:r>
            <a:rPr lang="en-US" dirty="0"/>
            <a:t>Build</a:t>
          </a:r>
        </a:p>
      </dgm:t>
    </dgm:pt>
    <dgm:pt modelId="{042FBB79-6A1A-4D6D-A8DE-564E2EC1FDFC}" type="parTrans" cxnId="{9B51EB38-73C1-48DF-98FF-D20D427216FC}">
      <dgm:prSet/>
      <dgm:spPr/>
      <dgm:t>
        <a:bodyPr/>
        <a:lstStyle/>
        <a:p>
          <a:endParaRPr lang="en-US"/>
        </a:p>
      </dgm:t>
    </dgm:pt>
    <dgm:pt modelId="{667BC4E5-85C1-4002-8FFB-9227D0156D0C}" type="sibTrans" cxnId="{9B51EB38-73C1-48DF-98FF-D20D427216FC}">
      <dgm:prSet/>
      <dgm:spPr/>
      <dgm:t>
        <a:bodyPr/>
        <a:lstStyle/>
        <a:p>
          <a:endParaRPr lang="en-US"/>
        </a:p>
      </dgm:t>
    </dgm:pt>
    <dgm:pt modelId="{F4E495CF-9A31-45E6-86B0-677A507B2A8A}">
      <dgm:prSet custT="1"/>
      <dgm:spPr/>
      <dgm:t>
        <a:bodyPr/>
        <a:lstStyle/>
        <a:p>
          <a:r>
            <a:rPr lang="en-US" sz="1400" dirty="0"/>
            <a:t>Build your knowledge of supervising and managing in a telework environment</a:t>
          </a:r>
          <a:r>
            <a:rPr lang="en-US" sz="1300" dirty="0"/>
            <a:t>.</a:t>
          </a:r>
          <a:br>
            <a:rPr lang="en-US" sz="1300" dirty="0"/>
          </a:br>
          <a:endParaRPr lang="en-US" sz="1300" dirty="0"/>
        </a:p>
      </dgm:t>
    </dgm:pt>
    <dgm:pt modelId="{2FFC69A9-3A85-4405-9B4F-3FE67C96F828}" type="parTrans" cxnId="{96DFFFC9-ECA9-480B-A739-5B22FBAED4F2}">
      <dgm:prSet/>
      <dgm:spPr/>
      <dgm:t>
        <a:bodyPr/>
        <a:lstStyle/>
        <a:p>
          <a:endParaRPr lang="en-US"/>
        </a:p>
      </dgm:t>
    </dgm:pt>
    <dgm:pt modelId="{96846A6E-EB32-46D2-BCDE-D5BA49CDA454}" type="sibTrans" cxnId="{96DFFFC9-ECA9-480B-A739-5B22FBAED4F2}">
      <dgm:prSet/>
      <dgm:spPr/>
      <dgm:t>
        <a:bodyPr/>
        <a:lstStyle/>
        <a:p>
          <a:endParaRPr lang="en-US"/>
        </a:p>
      </dgm:t>
    </dgm:pt>
    <dgm:pt modelId="{D4680E1F-CAC8-4662-A0D8-C9B57925EC4B}">
      <dgm:prSet/>
      <dgm:spPr/>
      <dgm:t>
        <a:bodyPr/>
        <a:lstStyle/>
        <a:p>
          <a:r>
            <a:rPr lang="en-US" dirty="0"/>
            <a:t>Understand</a:t>
          </a:r>
        </a:p>
      </dgm:t>
    </dgm:pt>
    <dgm:pt modelId="{781FDA3A-2536-402F-9D1A-BF40CCE4A8BD}" type="sibTrans" cxnId="{83889F51-55E0-4809-93EF-F9FCFFC519BB}">
      <dgm:prSet/>
      <dgm:spPr/>
      <dgm:t>
        <a:bodyPr/>
        <a:lstStyle/>
        <a:p>
          <a:endParaRPr lang="en-US"/>
        </a:p>
      </dgm:t>
    </dgm:pt>
    <dgm:pt modelId="{E71238F8-D51C-45FA-AD51-76AAE2B2E81B}" type="parTrans" cxnId="{83889F51-55E0-4809-93EF-F9FCFFC519BB}">
      <dgm:prSet/>
      <dgm:spPr/>
      <dgm:t>
        <a:bodyPr/>
        <a:lstStyle/>
        <a:p>
          <a:endParaRPr lang="en-US"/>
        </a:p>
      </dgm:t>
    </dgm:pt>
    <dgm:pt modelId="{A119BE85-9490-47B9-96CA-CE483EA7D0CC}" type="pres">
      <dgm:prSet presAssocID="{7F130596-92FB-4FFD-AC16-B084013DB30F}" presName="Name0" presStyleCnt="0">
        <dgm:presLayoutVars>
          <dgm:dir/>
          <dgm:animLvl val="lvl"/>
          <dgm:resizeHandles val="exact"/>
        </dgm:presLayoutVars>
      </dgm:prSet>
      <dgm:spPr/>
    </dgm:pt>
    <dgm:pt modelId="{3E5CA448-EA66-4E26-8D30-C9EA1B7D618A}" type="pres">
      <dgm:prSet presAssocID="{D4680E1F-CAC8-4662-A0D8-C9B57925EC4B}" presName="linNode" presStyleCnt="0"/>
      <dgm:spPr/>
    </dgm:pt>
    <dgm:pt modelId="{18209712-1295-4EF6-AC8E-99C4999F2976}" type="pres">
      <dgm:prSet presAssocID="{D4680E1F-CAC8-4662-A0D8-C9B57925EC4B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4F60A0F2-B45E-4DFE-84B7-D37CF261A6BC}" type="pres">
      <dgm:prSet presAssocID="{D4680E1F-CAC8-4662-A0D8-C9B57925EC4B}" presName="descendantText" presStyleLbl="alignAccFollowNode1" presStyleIdx="0" presStyleCnt="3">
        <dgm:presLayoutVars>
          <dgm:bulletEnabled/>
        </dgm:presLayoutVars>
      </dgm:prSet>
      <dgm:spPr/>
    </dgm:pt>
    <dgm:pt modelId="{2006C27B-6F37-4E51-8206-37A7B134A772}" type="pres">
      <dgm:prSet presAssocID="{781FDA3A-2536-402F-9D1A-BF40CCE4A8BD}" presName="sp" presStyleCnt="0"/>
      <dgm:spPr/>
    </dgm:pt>
    <dgm:pt modelId="{0D56CEDC-E6B2-47A9-A463-B63397D0B8E3}" type="pres">
      <dgm:prSet presAssocID="{C2B92098-8CF9-4FA2-8043-9F7BC104B61C}" presName="linNode" presStyleCnt="0"/>
      <dgm:spPr/>
    </dgm:pt>
    <dgm:pt modelId="{012A1F78-D532-4A5B-A769-2D40F2098C1C}" type="pres">
      <dgm:prSet presAssocID="{C2B92098-8CF9-4FA2-8043-9F7BC104B61C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3F5B6A26-C86F-4234-BC7D-CD2B0E7427C5}" type="pres">
      <dgm:prSet presAssocID="{C2B92098-8CF9-4FA2-8043-9F7BC104B61C}" presName="descendantText" presStyleLbl="alignAccFollowNode1" presStyleIdx="1" presStyleCnt="3">
        <dgm:presLayoutVars>
          <dgm:bulletEnabled/>
        </dgm:presLayoutVars>
      </dgm:prSet>
      <dgm:spPr/>
    </dgm:pt>
    <dgm:pt modelId="{9C3A4E0F-94E2-4653-B73A-97D2413941EA}" type="pres">
      <dgm:prSet presAssocID="{684D386D-524A-497B-8DA4-BEE4E4CD14C8}" presName="sp" presStyleCnt="0"/>
      <dgm:spPr/>
    </dgm:pt>
    <dgm:pt modelId="{CFBB28E4-5763-4168-BE31-0993C5FE1F78}" type="pres">
      <dgm:prSet presAssocID="{32D7CF66-DC50-432C-97B1-4AFA5254848D}" presName="linNode" presStyleCnt="0"/>
      <dgm:spPr/>
    </dgm:pt>
    <dgm:pt modelId="{2DFAF231-F38B-4C30-8CF4-4181C00EFBE5}" type="pres">
      <dgm:prSet presAssocID="{32D7CF66-DC50-432C-97B1-4AFA5254848D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6EBEBBC5-0CFC-41C1-9752-6148CDEB3D29}" type="pres">
      <dgm:prSet presAssocID="{32D7CF66-DC50-432C-97B1-4AFA5254848D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3BC73E01-606D-4D01-AF8B-F7F407C3BDF7}" type="presOf" srcId="{96998175-6A33-4FA1-9E20-556D9CE658A8}" destId="{4F60A0F2-B45E-4DFE-84B7-D37CF261A6BC}" srcOrd="0" destOrd="0" presId="urn:microsoft.com/office/officeart/2016/7/layout/VerticalSolidActionList"/>
    <dgm:cxn modelId="{DD820B07-43B1-4990-AA74-CDFD42E57D29}" srcId="{C2B92098-8CF9-4FA2-8043-9F7BC104B61C}" destId="{CD7469C3-59E2-4A83-9DF6-B2C97EC010A8}" srcOrd="0" destOrd="0" parTransId="{C7548F52-5707-4E24-A5FF-D447C17D1457}" sibTransId="{36AEBE86-CBE1-4372-9BEE-3699F5CEA939}"/>
    <dgm:cxn modelId="{9B51EB38-73C1-48DF-98FF-D20D427216FC}" srcId="{7F130596-92FB-4FFD-AC16-B084013DB30F}" destId="{32D7CF66-DC50-432C-97B1-4AFA5254848D}" srcOrd="2" destOrd="0" parTransId="{042FBB79-6A1A-4D6D-A8DE-564E2EC1FDFC}" sibTransId="{667BC4E5-85C1-4002-8FFB-9227D0156D0C}"/>
    <dgm:cxn modelId="{7FB21A42-4678-4860-B9A5-EA1D7A6CAEA7}" type="presOf" srcId="{7F130596-92FB-4FFD-AC16-B084013DB30F}" destId="{A119BE85-9490-47B9-96CA-CE483EA7D0CC}" srcOrd="0" destOrd="0" presId="urn:microsoft.com/office/officeart/2016/7/layout/VerticalSolidActionList"/>
    <dgm:cxn modelId="{7A5A054D-D255-4974-89BD-79937284FC11}" type="presOf" srcId="{F4E495CF-9A31-45E6-86B0-677A507B2A8A}" destId="{6EBEBBC5-0CFC-41C1-9752-6148CDEB3D29}" srcOrd="0" destOrd="0" presId="urn:microsoft.com/office/officeart/2016/7/layout/VerticalSolidActionList"/>
    <dgm:cxn modelId="{83889F51-55E0-4809-93EF-F9FCFFC519BB}" srcId="{7F130596-92FB-4FFD-AC16-B084013DB30F}" destId="{D4680E1F-CAC8-4662-A0D8-C9B57925EC4B}" srcOrd="0" destOrd="0" parTransId="{E71238F8-D51C-45FA-AD51-76AAE2B2E81B}" sibTransId="{781FDA3A-2536-402F-9D1A-BF40CCE4A8BD}"/>
    <dgm:cxn modelId="{09B71C90-FAF4-4BCA-9AD8-3D2835C51B20}" type="presOf" srcId="{D4680E1F-CAC8-4662-A0D8-C9B57925EC4B}" destId="{18209712-1295-4EF6-AC8E-99C4999F2976}" srcOrd="0" destOrd="0" presId="urn:microsoft.com/office/officeart/2016/7/layout/VerticalSolidActionList"/>
    <dgm:cxn modelId="{3538CE90-BD0B-444C-91FB-46E2965C3DED}" type="presOf" srcId="{CD7469C3-59E2-4A83-9DF6-B2C97EC010A8}" destId="{3F5B6A26-C86F-4234-BC7D-CD2B0E7427C5}" srcOrd="0" destOrd="0" presId="urn:microsoft.com/office/officeart/2016/7/layout/VerticalSolidActionList"/>
    <dgm:cxn modelId="{C17CD6B1-6A90-458A-A0B1-285A1D049B08}" type="presOf" srcId="{32D7CF66-DC50-432C-97B1-4AFA5254848D}" destId="{2DFAF231-F38B-4C30-8CF4-4181C00EFBE5}" srcOrd="0" destOrd="0" presId="urn:microsoft.com/office/officeart/2016/7/layout/VerticalSolidActionList"/>
    <dgm:cxn modelId="{DBDB2DBD-AFE1-48A3-B590-E423B1A8B331}" type="presOf" srcId="{C2B92098-8CF9-4FA2-8043-9F7BC104B61C}" destId="{012A1F78-D532-4A5B-A769-2D40F2098C1C}" srcOrd="0" destOrd="0" presId="urn:microsoft.com/office/officeart/2016/7/layout/VerticalSolidActionList"/>
    <dgm:cxn modelId="{96DFFFC9-ECA9-480B-A739-5B22FBAED4F2}" srcId="{32D7CF66-DC50-432C-97B1-4AFA5254848D}" destId="{F4E495CF-9A31-45E6-86B0-677A507B2A8A}" srcOrd="0" destOrd="0" parTransId="{2FFC69A9-3A85-4405-9B4F-3FE67C96F828}" sibTransId="{96846A6E-EB32-46D2-BCDE-D5BA49CDA454}"/>
    <dgm:cxn modelId="{DE9AB7CD-E973-470F-8D85-98A8944B6451}" srcId="{7F130596-92FB-4FFD-AC16-B084013DB30F}" destId="{C2B92098-8CF9-4FA2-8043-9F7BC104B61C}" srcOrd="1" destOrd="0" parTransId="{3C99E5B6-B3A2-4D2D-AEF6-678F5C8C0937}" sibTransId="{684D386D-524A-497B-8DA4-BEE4E4CD14C8}"/>
    <dgm:cxn modelId="{E079B6E2-C339-4378-92B1-FB521201C69D}" srcId="{D4680E1F-CAC8-4662-A0D8-C9B57925EC4B}" destId="{96998175-6A33-4FA1-9E20-556D9CE658A8}" srcOrd="0" destOrd="0" parTransId="{21A477F5-66D4-4BB7-B683-AEE0A0D42C3D}" sibTransId="{C48B1AE8-A8B1-4BF8-8B68-1F6F3D6D1660}"/>
    <dgm:cxn modelId="{6B16AD43-FB6D-4458-981D-67B3E39348F8}" type="presParOf" srcId="{A119BE85-9490-47B9-96CA-CE483EA7D0CC}" destId="{3E5CA448-EA66-4E26-8D30-C9EA1B7D618A}" srcOrd="0" destOrd="0" presId="urn:microsoft.com/office/officeart/2016/7/layout/VerticalSolidActionList"/>
    <dgm:cxn modelId="{D0C631E3-FF25-4B99-B734-A40BA65742B9}" type="presParOf" srcId="{3E5CA448-EA66-4E26-8D30-C9EA1B7D618A}" destId="{18209712-1295-4EF6-AC8E-99C4999F2976}" srcOrd="0" destOrd="0" presId="urn:microsoft.com/office/officeart/2016/7/layout/VerticalSolidActionList"/>
    <dgm:cxn modelId="{FD33D955-73B7-4E13-8055-8DBC9AA87A21}" type="presParOf" srcId="{3E5CA448-EA66-4E26-8D30-C9EA1B7D618A}" destId="{4F60A0F2-B45E-4DFE-84B7-D37CF261A6BC}" srcOrd="1" destOrd="0" presId="urn:microsoft.com/office/officeart/2016/7/layout/VerticalSolidActionList"/>
    <dgm:cxn modelId="{B7E58334-16C3-4175-94C5-90B42152229A}" type="presParOf" srcId="{A119BE85-9490-47B9-96CA-CE483EA7D0CC}" destId="{2006C27B-6F37-4E51-8206-37A7B134A772}" srcOrd="1" destOrd="0" presId="urn:microsoft.com/office/officeart/2016/7/layout/VerticalSolidActionList"/>
    <dgm:cxn modelId="{9E7F3391-FF73-4581-BAED-E03DD048112F}" type="presParOf" srcId="{A119BE85-9490-47B9-96CA-CE483EA7D0CC}" destId="{0D56CEDC-E6B2-47A9-A463-B63397D0B8E3}" srcOrd="2" destOrd="0" presId="urn:microsoft.com/office/officeart/2016/7/layout/VerticalSolidActionList"/>
    <dgm:cxn modelId="{0CDC1DBE-3048-4156-A365-88DA416A9A02}" type="presParOf" srcId="{0D56CEDC-E6B2-47A9-A463-B63397D0B8E3}" destId="{012A1F78-D532-4A5B-A769-2D40F2098C1C}" srcOrd="0" destOrd="0" presId="urn:microsoft.com/office/officeart/2016/7/layout/VerticalSolidActionList"/>
    <dgm:cxn modelId="{EC9E11D4-732A-4E27-8649-5E3583AD7BAC}" type="presParOf" srcId="{0D56CEDC-E6B2-47A9-A463-B63397D0B8E3}" destId="{3F5B6A26-C86F-4234-BC7D-CD2B0E7427C5}" srcOrd="1" destOrd="0" presId="urn:microsoft.com/office/officeart/2016/7/layout/VerticalSolidActionList"/>
    <dgm:cxn modelId="{D8E24068-1FC2-4695-99C2-DFC1FC7CED28}" type="presParOf" srcId="{A119BE85-9490-47B9-96CA-CE483EA7D0CC}" destId="{9C3A4E0F-94E2-4653-B73A-97D2413941EA}" srcOrd="3" destOrd="0" presId="urn:microsoft.com/office/officeart/2016/7/layout/VerticalSolidActionList"/>
    <dgm:cxn modelId="{F2B4C43B-0689-421F-A14A-DD00A80D3B6C}" type="presParOf" srcId="{A119BE85-9490-47B9-96CA-CE483EA7D0CC}" destId="{CFBB28E4-5763-4168-BE31-0993C5FE1F78}" srcOrd="4" destOrd="0" presId="urn:microsoft.com/office/officeart/2016/7/layout/VerticalSolidActionList"/>
    <dgm:cxn modelId="{E14BA65C-5832-4504-9D07-1A8E82E573CC}" type="presParOf" srcId="{CFBB28E4-5763-4168-BE31-0993C5FE1F78}" destId="{2DFAF231-F38B-4C30-8CF4-4181C00EFBE5}" srcOrd="0" destOrd="0" presId="urn:microsoft.com/office/officeart/2016/7/layout/VerticalSolidActionList"/>
    <dgm:cxn modelId="{EFC0007B-CD74-41D3-9AC4-7C4DC4DB4A38}" type="presParOf" srcId="{CFBB28E4-5763-4168-BE31-0993C5FE1F78}" destId="{6EBEBBC5-0CFC-41C1-9752-6148CDEB3D29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0E3960-E2EB-4BE6-A240-1E90B127958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A2A4788-FD85-40EC-98AB-EE93B1DF459B}">
      <dgm:prSet/>
      <dgm:spPr/>
      <dgm:t>
        <a:bodyPr/>
        <a:lstStyle/>
        <a:p>
          <a:r>
            <a:rPr lang="en-US" dirty="0"/>
            <a:t>Set Clear Expectations</a:t>
          </a:r>
          <a:br>
            <a:rPr lang="en-US" dirty="0"/>
          </a:br>
          <a:endParaRPr lang="en-US" dirty="0"/>
        </a:p>
      </dgm:t>
    </dgm:pt>
    <dgm:pt modelId="{E5E0453C-74B4-430E-9884-33E92A60CB4E}" type="parTrans" cxnId="{7860E2FA-0827-484F-8E70-F5E9BC518D79}">
      <dgm:prSet/>
      <dgm:spPr/>
      <dgm:t>
        <a:bodyPr/>
        <a:lstStyle/>
        <a:p>
          <a:endParaRPr lang="en-US"/>
        </a:p>
      </dgm:t>
    </dgm:pt>
    <dgm:pt modelId="{036A64F6-EB19-443A-9AD9-173F5A48DA0A}" type="sibTrans" cxnId="{7860E2FA-0827-484F-8E70-F5E9BC518D79}">
      <dgm:prSet/>
      <dgm:spPr/>
      <dgm:t>
        <a:bodyPr/>
        <a:lstStyle/>
        <a:p>
          <a:endParaRPr lang="en-US"/>
        </a:p>
      </dgm:t>
    </dgm:pt>
    <dgm:pt modelId="{6568D735-A026-4B48-ABBF-B0C84E24A2D2}">
      <dgm:prSet/>
      <dgm:spPr/>
      <dgm:t>
        <a:bodyPr/>
        <a:lstStyle/>
        <a:p>
          <a:r>
            <a:rPr lang="en-US" dirty="0"/>
            <a:t>Monitor Performance</a:t>
          </a:r>
          <a:br>
            <a:rPr lang="en-US" dirty="0"/>
          </a:br>
          <a:endParaRPr lang="en-US" dirty="0"/>
        </a:p>
      </dgm:t>
    </dgm:pt>
    <dgm:pt modelId="{5CB2E676-2D4A-4B34-A07C-CAC2AEA53111}" type="parTrans" cxnId="{837D6D9C-68E1-4582-A1C2-16C1E9F4342E}">
      <dgm:prSet/>
      <dgm:spPr/>
      <dgm:t>
        <a:bodyPr/>
        <a:lstStyle/>
        <a:p>
          <a:endParaRPr lang="en-US"/>
        </a:p>
      </dgm:t>
    </dgm:pt>
    <dgm:pt modelId="{315DF05B-51A0-40DC-B918-0B0E4E4943AD}" type="sibTrans" cxnId="{837D6D9C-68E1-4582-A1C2-16C1E9F4342E}">
      <dgm:prSet/>
      <dgm:spPr/>
      <dgm:t>
        <a:bodyPr/>
        <a:lstStyle/>
        <a:p>
          <a:endParaRPr lang="en-US"/>
        </a:p>
      </dgm:t>
    </dgm:pt>
    <dgm:pt modelId="{94724AAD-E0F1-4CAB-BB23-8AA5817C58A2}">
      <dgm:prSet/>
      <dgm:spPr/>
      <dgm:t>
        <a:bodyPr/>
        <a:lstStyle/>
        <a:p>
          <a:r>
            <a:rPr lang="en-US" dirty="0"/>
            <a:t>Stay Connected</a:t>
          </a:r>
          <a:br>
            <a:rPr lang="en-US" dirty="0"/>
          </a:br>
          <a:endParaRPr lang="en-US" dirty="0"/>
        </a:p>
      </dgm:t>
    </dgm:pt>
    <dgm:pt modelId="{CB9D6509-ECB0-4E85-89E3-28789106C6C0}" type="parTrans" cxnId="{3246C3C7-F31A-4901-918D-4139BEFA5675}">
      <dgm:prSet/>
      <dgm:spPr/>
      <dgm:t>
        <a:bodyPr/>
        <a:lstStyle/>
        <a:p>
          <a:endParaRPr lang="en-US"/>
        </a:p>
      </dgm:t>
    </dgm:pt>
    <dgm:pt modelId="{AC536C0C-437B-476A-AACD-B8BC3B094095}" type="sibTrans" cxnId="{3246C3C7-F31A-4901-918D-4139BEFA5675}">
      <dgm:prSet/>
      <dgm:spPr/>
      <dgm:t>
        <a:bodyPr/>
        <a:lstStyle/>
        <a:p>
          <a:endParaRPr lang="en-US"/>
        </a:p>
      </dgm:t>
    </dgm:pt>
    <dgm:pt modelId="{6D5598C2-9A15-4D06-9D86-5B715CD9E5E1}">
      <dgm:prSet/>
      <dgm:spPr/>
      <dgm:t>
        <a:bodyPr/>
        <a:lstStyle/>
        <a:p>
          <a:r>
            <a:rPr lang="en-US" dirty="0"/>
            <a:t>Build a Trusting Environment</a:t>
          </a:r>
          <a:br>
            <a:rPr lang="en-US" dirty="0"/>
          </a:br>
          <a:endParaRPr lang="en-US" dirty="0"/>
        </a:p>
      </dgm:t>
    </dgm:pt>
    <dgm:pt modelId="{4803D11A-C156-4448-BEC3-849F751C8337}" type="parTrans" cxnId="{CACC1AFF-BB6A-4AB2-BD82-9AF43DC35076}">
      <dgm:prSet/>
      <dgm:spPr/>
      <dgm:t>
        <a:bodyPr/>
        <a:lstStyle/>
        <a:p>
          <a:endParaRPr lang="en-US"/>
        </a:p>
      </dgm:t>
    </dgm:pt>
    <dgm:pt modelId="{560F7516-4863-4CC6-B8E3-A3BA6473A007}" type="sibTrans" cxnId="{CACC1AFF-BB6A-4AB2-BD82-9AF43DC35076}">
      <dgm:prSet/>
      <dgm:spPr/>
      <dgm:t>
        <a:bodyPr/>
        <a:lstStyle/>
        <a:p>
          <a:endParaRPr lang="en-US"/>
        </a:p>
      </dgm:t>
    </dgm:pt>
    <dgm:pt modelId="{9AB3D30A-69A0-44A9-90AA-9FF7C082D775}">
      <dgm:prSet/>
      <dgm:spPr/>
      <dgm:t>
        <a:bodyPr/>
        <a:lstStyle/>
        <a:p>
          <a:r>
            <a:rPr lang="en-US" dirty="0"/>
            <a:t>Manage by Results – Not Activity</a:t>
          </a:r>
          <a:br>
            <a:rPr lang="en-US" dirty="0"/>
          </a:br>
          <a:endParaRPr lang="en-US" dirty="0"/>
        </a:p>
      </dgm:t>
    </dgm:pt>
    <dgm:pt modelId="{6FA8B4B3-8209-4DCB-862C-8BBD0CBE366A}" type="parTrans" cxnId="{536CAB93-81A6-4564-A97B-14177BE7232D}">
      <dgm:prSet/>
      <dgm:spPr/>
      <dgm:t>
        <a:bodyPr/>
        <a:lstStyle/>
        <a:p>
          <a:endParaRPr lang="en-US"/>
        </a:p>
      </dgm:t>
    </dgm:pt>
    <dgm:pt modelId="{301DEB50-4038-4889-89BF-5118BD7CC140}" type="sibTrans" cxnId="{536CAB93-81A6-4564-A97B-14177BE7232D}">
      <dgm:prSet/>
      <dgm:spPr/>
      <dgm:t>
        <a:bodyPr/>
        <a:lstStyle/>
        <a:p>
          <a:endParaRPr lang="en-US"/>
        </a:p>
      </dgm:t>
    </dgm:pt>
    <dgm:pt modelId="{7EA679FA-9FD5-4AAE-9AA5-D258D927E307}">
      <dgm:prSet/>
      <dgm:spPr/>
      <dgm:t>
        <a:bodyPr/>
        <a:lstStyle/>
        <a:p>
          <a:r>
            <a:rPr lang="en-US" dirty="0"/>
            <a:t>Promote Team Cohesion</a:t>
          </a:r>
          <a:br>
            <a:rPr lang="en-US" dirty="0"/>
          </a:br>
          <a:endParaRPr lang="en-US" dirty="0"/>
        </a:p>
      </dgm:t>
    </dgm:pt>
    <dgm:pt modelId="{0088211A-D2CD-44BC-ADA1-CA8ACF5AF158}" type="parTrans" cxnId="{DC7FFD2E-6C67-4BE9-83AA-AB5AAF1F569B}">
      <dgm:prSet/>
      <dgm:spPr/>
      <dgm:t>
        <a:bodyPr/>
        <a:lstStyle/>
        <a:p>
          <a:endParaRPr lang="en-US"/>
        </a:p>
      </dgm:t>
    </dgm:pt>
    <dgm:pt modelId="{7EB57AFF-2ECD-4492-B7B8-E54EEA449CD6}" type="sibTrans" cxnId="{DC7FFD2E-6C67-4BE9-83AA-AB5AAF1F569B}">
      <dgm:prSet/>
      <dgm:spPr/>
      <dgm:t>
        <a:bodyPr/>
        <a:lstStyle/>
        <a:p>
          <a:endParaRPr lang="en-US"/>
        </a:p>
      </dgm:t>
    </dgm:pt>
    <dgm:pt modelId="{E417812D-0178-43D6-81AC-707118DB61EA}" type="pres">
      <dgm:prSet presAssocID="{D90E3960-E2EB-4BE6-A240-1E90B1279586}" presName="root" presStyleCnt="0">
        <dgm:presLayoutVars>
          <dgm:dir/>
          <dgm:resizeHandles val="exact"/>
        </dgm:presLayoutVars>
      </dgm:prSet>
      <dgm:spPr/>
    </dgm:pt>
    <dgm:pt modelId="{7A6262F7-CFA5-482A-9542-43EC73D301C6}" type="pres">
      <dgm:prSet presAssocID="{FA2A4788-FD85-40EC-98AB-EE93B1DF459B}" presName="compNode" presStyleCnt="0"/>
      <dgm:spPr/>
    </dgm:pt>
    <dgm:pt modelId="{7C256319-ED9D-40F5-BA4A-1897E5516424}" type="pres">
      <dgm:prSet presAssocID="{FA2A4788-FD85-40EC-98AB-EE93B1DF459B}" presName="bgRect" presStyleLbl="bgShp" presStyleIdx="0" presStyleCnt="6"/>
      <dgm:spPr/>
    </dgm:pt>
    <dgm:pt modelId="{D349DCC1-E568-4D39-A6BA-D170355A7D89}" type="pres">
      <dgm:prSet presAssocID="{FA2A4788-FD85-40EC-98AB-EE93B1DF459B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42D84AA3-3DCD-4711-A8EC-630667B4AA86}" type="pres">
      <dgm:prSet presAssocID="{FA2A4788-FD85-40EC-98AB-EE93B1DF459B}" presName="spaceRect" presStyleCnt="0"/>
      <dgm:spPr/>
    </dgm:pt>
    <dgm:pt modelId="{D08DFD63-FC5A-46DE-A044-92B6A2677319}" type="pres">
      <dgm:prSet presAssocID="{FA2A4788-FD85-40EC-98AB-EE93B1DF459B}" presName="parTx" presStyleLbl="revTx" presStyleIdx="0" presStyleCnt="6">
        <dgm:presLayoutVars>
          <dgm:chMax val="0"/>
          <dgm:chPref val="0"/>
        </dgm:presLayoutVars>
      </dgm:prSet>
      <dgm:spPr/>
    </dgm:pt>
    <dgm:pt modelId="{ED8288EA-3F5B-4355-84C0-E6C4A56DDB22}" type="pres">
      <dgm:prSet presAssocID="{036A64F6-EB19-443A-9AD9-173F5A48DA0A}" presName="sibTrans" presStyleCnt="0"/>
      <dgm:spPr/>
    </dgm:pt>
    <dgm:pt modelId="{0A16C489-93ED-4A93-ADBC-B0C4249E5760}" type="pres">
      <dgm:prSet presAssocID="{6568D735-A026-4B48-ABBF-B0C84E24A2D2}" presName="compNode" presStyleCnt="0"/>
      <dgm:spPr/>
    </dgm:pt>
    <dgm:pt modelId="{7710F10F-ED2C-493F-9265-8CE5A94D1225}" type="pres">
      <dgm:prSet presAssocID="{6568D735-A026-4B48-ABBF-B0C84E24A2D2}" presName="bgRect" presStyleLbl="bgShp" presStyleIdx="1" presStyleCnt="6"/>
      <dgm:spPr/>
    </dgm:pt>
    <dgm:pt modelId="{5C47593F-FAE6-4F73-9CC0-E1B6CFBAC3CB}" type="pres">
      <dgm:prSet presAssocID="{6568D735-A026-4B48-ABBF-B0C84E24A2D2}" presName="iconRect" presStyleLbl="node1" presStyleIdx="1" presStyleCnt="6" custScaleX="111072" custScaleY="15420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07717CA5-1CBD-4C05-8280-048822D3827A}" type="pres">
      <dgm:prSet presAssocID="{6568D735-A026-4B48-ABBF-B0C84E24A2D2}" presName="spaceRect" presStyleCnt="0"/>
      <dgm:spPr/>
    </dgm:pt>
    <dgm:pt modelId="{C28824DE-6AF8-4F36-8B58-CEFEECBA58DD}" type="pres">
      <dgm:prSet presAssocID="{6568D735-A026-4B48-ABBF-B0C84E24A2D2}" presName="parTx" presStyleLbl="revTx" presStyleIdx="1" presStyleCnt="6">
        <dgm:presLayoutVars>
          <dgm:chMax val="0"/>
          <dgm:chPref val="0"/>
        </dgm:presLayoutVars>
      </dgm:prSet>
      <dgm:spPr/>
    </dgm:pt>
    <dgm:pt modelId="{E9E86375-E1F8-4E14-A44E-07F07CE13A14}" type="pres">
      <dgm:prSet presAssocID="{315DF05B-51A0-40DC-B918-0B0E4E4943AD}" presName="sibTrans" presStyleCnt="0"/>
      <dgm:spPr/>
    </dgm:pt>
    <dgm:pt modelId="{F20B19BC-920E-41C4-96AA-81F1535ECB85}" type="pres">
      <dgm:prSet presAssocID="{94724AAD-E0F1-4CAB-BB23-8AA5817C58A2}" presName="compNode" presStyleCnt="0"/>
      <dgm:spPr/>
    </dgm:pt>
    <dgm:pt modelId="{DD5D0792-C286-4ABC-82C4-5DCDCB86BBC8}" type="pres">
      <dgm:prSet presAssocID="{94724AAD-E0F1-4CAB-BB23-8AA5817C58A2}" presName="bgRect" presStyleLbl="bgShp" presStyleIdx="2" presStyleCnt="6"/>
      <dgm:spPr/>
    </dgm:pt>
    <dgm:pt modelId="{4FB873E5-C22A-434D-BE47-D92D492E2680}" type="pres">
      <dgm:prSet presAssocID="{94724AAD-E0F1-4CAB-BB23-8AA5817C58A2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"/>
        </a:ext>
      </dgm:extLst>
    </dgm:pt>
    <dgm:pt modelId="{877B5633-1503-4AD8-86E8-B51799B97C2F}" type="pres">
      <dgm:prSet presAssocID="{94724AAD-E0F1-4CAB-BB23-8AA5817C58A2}" presName="spaceRect" presStyleCnt="0"/>
      <dgm:spPr/>
    </dgm:pt>
    <dgm:pt modelId="{82B0E080-779F-4E3F-9EB8-E016BFBDB2ED}" type="pres">
      <dgm:prSet presAssocID="{94724AAD-E0F1-4CAB-BB23-8AA5817C58A2}" presName="parTx" presStyleLbl="revTx" presStyleIdx="2" presStyleCnt="6">
        <dgm:presLayoutVars>
          <dgm:chMax val="0"/>
          <dgm:chPref val="0"/>
        </dgm:presLayoutVars>
      </dgm:prSet>
      <dgm:spPr/>
    </dgm:pt>
    <dgm:pt modelId="{D743C1FF-6346-4AD6-870E-436C839BE88D}" type="pres">
      <dgm:prSet presAssocID="{AC536C0C-437B-476A-AACD-B8BC3B094095}" presName="sibTrans" presStyleCnt="0"/>
      <dgm:spPr/>
    </dgm:pt>
    <dgm:pt modelId="{2E948555-3AB7-4963-BDD3-EC69E112F24C}" type="pres">
      <dgm:prSet presAssocID="{6D5598C2-9A15-4D06-9D86-5B715CD9E5E1}" presName="compNode" presStyleCnt="0"/>
      <dgm:spPr/>
    </dgm:pt>
    <dgm:pt modelId="{BFE88D89-E70F-48C8-98EC-B5EB769AE0F9}" type="pres">
      <dgm:prSet presAssocID="{6D5598C2-9A15-4D06-9D86-5B715CD9E5E1}" presName="bgRect" presStyleLbl="bgShp" presStyleIdx="3" presStyleCnt="6"/>
      <dgm:spPr/>
    </dgm:pt>
    <dgm:pt modelId="{F3CCE5FE-E183-427F-90B8-B73FC8F63F76}" type="pres">
      <dgm:prSet presAssocID="{6D5598C2-9A15-4D06-9D86-5B715CD9E5E1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EBFC8B4C-472F-4116-AD85-7DB280847B3C}" type="pres">
      <dgm:prSet presAssocID="{6D5598C2-9A15-4D06-9D86-5B715CD9E5E1}" presName="spaceRect" presStyleCnt="0"/>
      <dgm:spPr/>
    </dgm:pt>
    <dgm:pt modelId="{B938B912-7E2E-4038-8779-A033BCD5D199}" type="pres">
      <dgm:prSet presAssocID="{6D5598C2-9A15-4D06-9D86-5B715CD9E5E1}" presName="parTx" presStyleLbl="revTx" presStyleIdx="3" presStyleCnt="6">
        <dgm:presLayoutVars>
          <dgm:chMax val="0"/>
          <dgm:chPref val="0"/>
        </dgm:presLayoutVars>
      </dgm:prSet>
      <dgm:spPr/>
    </dgm:pt>
    <dgm:pt modelId="{95A2A723-2BFD-4FDB-853E-6354291EA62A}" type="pres">
      <dgm:prSet presAssocID="{560F7516-4863-4CC6-B8E3-A3BA6473A007}" presName="sibTrans" presStyleCnt="0"/>
      <dgm:spPr/>
    </dgm:pt>
    <dgm:pt modelId="{F5F81E46-427D-471B-AA86-0CCF99419911}" type="pres">
      <dgm:prSet presAssocID="{9AB3D30A-69A0-44A9-90AA-9FF7C082D775}" presName="compNode" presStyleCnt="0"/>
      <dgm:spPr/>
    </dgm:pt>
    <dgm:pt modelId="{E02CADDD-06D4-49E5-A6A7-0EF7DC4AD2A1}" type="pres">
      <dgm:prSet presAssocID="{9AB3D30A-69A0-44A9-90AA-9FF7C082D775}" presName="bgRect" presStyleLbl="bgShp" presStyleIdx="4" presStyleCnt="6"/>
      <dgm:spPr/>
    </dgm:pt>
    <dgm:pt modelId="{1B4661B7-6524-4F5F-AE53-11E174FA1C0E}" type="pres">
      <dgm:prSet presAssocID="{9AB3D30A-69A0-44A9-90AA-9FF7C082D775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593EF220-5702-473C-973D-2369258B9C56}" type="pres">
      <dgm:prSet presAssocID="{9AB3D30A-69A0-44A9-90AA-9FF7C082D775}" presName="spaceRect" presStyleCnt="0"/>
      <dgm:spPr/>
    </dgm:pt>
    <dgm:pt modelId="{19D4B4F8-42EF-4667-AA31-9F3A16256EBE}" type="pres">
      <dgm:prSet presAssocID="{9AB3D30A-69A0-44A9-90AA-9FF7C082D775}" presName="parTx" presStyleLbl="revTx" presStyleIdx="4" presStyleCnt="6">
        <dgm:presLayoutVars>
          <dgm:chMax val="0"/>
          <dgm:chPref val="0"/>
        </dgm:presLayoutVars>
      </dgm:prSet>
      <dgm:spPr/>
    </dgm:pt>
    <dgm:pt modelId="{304596E9-D0A8-4092-A915-3D5EACAECFBD}" type="pres">
      <dgm:prSet presAssocID="{301DEB50-4038-4889-89BF-5118BD7CC140}" presName="sibTrans" presStyleCnt="0"/>
      <dgm:spPr/>
    </dgm:pt>
    <dgm:pt modelId="{34BD4504-B7C5-4E8B-9049-8EB6E1141C8D}" type="pres">
      <dgm:prSet presAssocID="{7EA679FA-9FD5-4AAE-9AA5-D258D927E307}" presName="compNode" presStyleCnt="0"/>
      <dgm:spPr/>
    </dgm:pt>
    <dgm:pt modelId="{C0ACFD56-1220-45D1-BB3F-17A7A88AF97A}" type="pres">
      <dgm:prSet presAssocID="{7EA679FA-9FD5-4AAE-9AA5-D258D927E307}" presName="bgRect" presStyleLbl="bgShp" presStyleIdx="5" presStyleCnt="6"/>
      <dgm:spPr/>
    </dgm:pt>
    <dgm:pt modelId="{3D460BBA-17E4-4F82-824D-9EBE616B4279}" type="pres">
      <dgm:prSet presAssocID="{7EA679FA-9FD5-4AAE-9AA5-D258D927E30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01E1C7A1-6130-414D-A551-A083A30F7678}" type="pres">
      <dgm:prSet presAssocID="{7EA679FA-9FD5-4AAE-9AA5-D258D927E307}" presName="spaceRect" presStyleCnt="0"/>
      <dgm:spPr/>
    </dgm:pt>
    <dgm:pt modelId="{59B350F6-E7E4-4635-92A5-0C5D52FB86C8}" type="pres">
      <dgm:prSet presAssocID="{7EA679FA-9FD5-4AAE-9AA5-D258D927E307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A3FC8922-FED7-4330-AB4C-A4BC134BFB7A}" type="presOf" srcId="{9AB3D30A-69A0-44A9-90AA-9FF7C082D775}" destId="{19D4B4F8-42EF-4667-AA31-9F3A16256EBE}" srcOrd="0" destOrd="0" presId="urn:microsoft.com/office/officeart/2018/2/layout/IconVerticalSolidList"/>
    <dgm:cxn modelId="{DC7FFD2E-6C67-4BE9-83AA-AB5AAF1F569B}" srcId="{D90E3960-E2EB-4BE6-A240-1E90B1279586}" destId="{7EA679FA-9FD5-4AAE-9AA5-D258D927E307}" srcOrd="5" destOrd="0" parTransId="{0088211A-D2CD-44BC-ADA1-CA8ACF5AF158}" sibTransId="{7EB57AFF-2ECD-4492-B7B8-E54EEA449CD6}"/>
    <dgm:cxn modelId="{1CD1BB65-CB36-48E6-ACE5-84BC7DF4FCF4}" type="presOf" srcId="{7EA679FA-9FD5-4AAE-9AA5-D258D927E307}" destId="{59B350F6-E7E4-4635-92A5-0C5D52FB86C8}" srcOrd="0" destOrd="0" presId="urn:microsoft.com/office/officeart/2018/2/layout/IconVerticalSolidList"/>
    <dgm:cxn modelId="{FCD60B4A-4003-4D53-99AC-C72CA5037EDE}" type="presOf" srcId="{D90E3960-E2EB-4BE6-A240-1E90B1279586}" destId="{E417812D-0178-43D6-81AC-707118DB61EA}" srcOrd="0" destOrd="0" presId="urn:microsoft.com/office/officeart/2018/2/layout/IconVerticalSolidList"/>
    <dgm:cxn modelId="{DE49A891-F202-4ED6-920C-30E5D6F4A1EF}" type="presOf" srcId="{6D5598C2-9A15-4D06-9D86-5B715CD9E5E1}" destId="{B938B912-7E2E-4038-8779-A033BCD5D199}" srcOrd="0" destOrd="0" presId="urn:microsoft.com/office/officeart/2018/2/layout/IconVerticalSolidList"/>
    <dgm:cxn modelId="{536CAB93-81A6-4564-A97B-14177BE7232D}" srcId="{D90E3960-E2EB-4BE6-A240-1E90B1279586}" destId="{9AB3D30A-69A0-44A9-90AA-9FF7C082D775}" srcOrd="4" destOrd="0" parTransId="{6FA8B4B3-8209-4DCB-862C-8BBD0CBE366A}" sibTransId="{301DEB50-4038-4889-89BF-5118BD7CC140}"/>
    <dgm:cxn modelId="{837D6D9C-68E1-4582-A1C2-16C1E9F4342E}" srcId="{D90E3960-E2EB-4BE6-A240-1E90B1279586}" destId="{6568D735-A026-4B48-ABBF-B0C84E24A2D2}" srcOrd="1" destOrd="0" parTransId="{5CB2E676-2D4A-4B34-A07C-CAC2AEA53111}" sibTransId="{315DF05B-51A0-40DC-B918-0B0E4E4943AD}"/>
    <dgm:cxn modelId="{AD3BF8B1-7547-4645-BC65-79A4B653EA87}" type="presOf" srcId="{FA2A4788-FD85-40EC-98AB-EE93B1DF459B}" destId="{D08DFD63-FC5A-46DE-A044-92B6A2677319}" srcOrd="0" destOrd="0" presId="urn:microsoft.com/office/officeart/2018/2/layout/IconVerticalSolidList"/>
    <dgm:cxn modelId="{3246C3C7-F31A-4901-918D-4139BEFA5675}" srcId="{D90E3960-E2EB-4BE6-A240-1E90B1279586}" destId="{94724AAD-E0F1-4CAB-BB23-8AA5817C58A2}" srcOrd="2" destOrd="0" parTransId="{CB9D6509-ECB0-4E85-89E3-28789106C6C0}" sibTransId="{AC536C0C-437B-476A-AACD-B8BC3B094095}"/>
    <dgm:cxn modelId="{B1AECAD1-8620-43DA-B126-F60E1688E76F}" type="presOf" srcId="{94724AAD-E0F1-4CAB-BB23-8AA5817C58A2}" destId="{82B0E080-779F-4E3F-9EB8-E016BFBDB2ED}" srcOrd="0" destOrd="0" presId="urn:microsoft.com/office/officeart/2018/2/layout/IconVerticalSolidList"/>
    <dgm:cxn modelId="{7860E2FA-0827-484F-8E70-F5E9BC518D79}" srcId="{D90E3960-E2EB-4BE6-A240-1E90B1279586}" destId="{FA2A4788-FD85-40EC-98AB-EE93B1DF459B}" srcOrd="0" destOrd="0" parTransId="{E5E0453C-74B4-430E-9884-33E92A60CB4E}" sibTransId="{036A64F6-EB19-443A-9AD9-173F5A48DA0A}"/>
    <dgm:cxn modelId="{CACC1AFF-BB6A-4AB2-BD82-9AF43DC35076}" srcId="{D90E3960-E2EB-4BE6-A240-1E90B1279586}" destId="{6D5598C2-9A15-4D06-9D86-5B715CD9E5E1}" srcOrd="3" destOrd="0" parTransId="{4803D11A-C156-4448-BEC3-849F751C8337}" sibTransId="{560F7516-4863-4CC6-B8E3-A3BA6473A007}"/>
    <dgm:cxn modelId="{3A3FDCFF-177D-4423-8585-C1CF45731055}" type="presOf" srcId="{6568D735-A026-4B48-ABBF-B0C84E24A2D2}" destId="{C28824DE-6AF8-4F36-8B58-CEFEECBA58DD}" srcOrd="0" destOrd="0" presId="urn:microsoft.com/office/officeart/2018/2/layout/IconVerticalSolidList"/>
    <dgm:cxn modelId="{C6507ACE-C635-43CC-94E1-107C3F981FDC}" type="presParOf" srcId="{E417812D-0178-43D6-81AC-707118DB61EA}" destId="{7A6262F7-CFA5-482A-9542-43EC73D301C6}" srcOrd="0" destOrd="0" presId="urn:microsoft.com/office/officeart/2018/2/layout/IconVerticalSolidList"/>
    <dgm:cxn modelId="{B912A27B-D5D8-4435-A0FB-9890F79F893F}" type="presParOf" srcId="{7A6262F7-CFA5-482A-9542-43EC73D301C6}" destId="{7C256319-ED9D-40F5-BA4A-1897E5516424}" srcOrd="0" destOrd="0" presId="urn:microsoft.com/office/officeart/2018/2/layout/IconVerticalSolidList"/>
    <dgm:cxn modelId="{6D9F36F1-92F8-4BAB-BEA1-407507851130}" type="presParOf" srcId="{7A6262F7-CFA5-482A-9542-43EC73D301C6}" destId="{D349DCC1-E568-4D39-A6BA-D170355A7D89}" srcOrd="1" destOrd="0" presId="urn:microsoft.com/office/officeart/2018/2/layout/IconVerticalSolidList"/>
    <dgm:cxn modelId="{2C1E1BBA-BABA-4751-8508-705618337661}" type="presParOf" srcId="{7A6262F7-CFA5-482A-9542-43EC73D301C6}" destId="{42D84AA3-3DCD-4711-A8EC-630667B4AA86}" srcOrd="2" destOrd="0" presId="urn:microsoft.com/office/officeart/2018/2/layout/IconVerticalSolidList"/>
    <dgm:cxn modelId="{2F70D4B7-65FC-411A-AC74-7F82D2743068}" type="presParOf" srcId="{7A6262F7-CFA5-482A-9542-43EC73D301C6}" destId="{D08DFD63-FC5A-46DE-A044-92B6A2677319}" srcOrd="3" destOrd="0" presId="urn:microsoft.com/office/officeart/2018/2/layout/IconVerticalSolidList"/>
    <dgm:cxn modelId="{BBF903AE-0676-44B0-A162-D2370ADBFE76}" type="presParOf" srcId="{E417812D-0178-43D6-81AC-707118DB61EA}" destId="{ED8288EA-3F5B-4355-84C0-E6C4A56DDB22}" srcOrd="1" destOrd="0" presId="urn:microsoft.com/office/officeart/2018/2/layout/IconVerticalSolidList"/>
    <dgm:cxn modelId="{7A950B1F-83E6-4524-848C-8378E17EC8EA}" type="presParOf" srcId="{E417812D-0178-43D6-81AC-707118DB61EA}" destId="{0A16C489-93ED-4A93-ADBC-B0C4249E5760}" srcOrd="2" destOrd="0" presId="urn:microsoft.com/office/officeart/2018/2/layout/IconVerticalSolidList"/>
    <dgm:cxn modelId="{5C393B22-EF51-4637-B767-81AEE6E4038F}" type="presParOf" srcId="{0A16C489-93ED-4A93-ADBC-B0C4249E5760}" destId="{7710F10F-ED2C-493F-9265-8CE5A94D1225}" srcOrd="0" destOrd="0" presId="urn:microsoft.com/office/officeart/2018/2/layout/IconVerticalSolidList"/>
    <dgm:cxn modelId="{B8247A05-D82E-4E98-B15D-CB60195F5801}" type="presParOf" srcId="{0A16C489-93ED-4A93-ADBC-B0C4249E5760}" destId="{5C47593F-FAE6-4F73-9CC0-E1B6CFBAC3CB}" srcOrd="1" destOrd="0" presId="urn:microsoft.com/office/officeart/2018/2/layout/IconVerticalSolidList"/>
    <dgm:cxn modelId="{17A254AC-E02C-4B70-B9B3-A901357B9F34}" type="presParOf" srcId="{0A16C489-93ED-4A93-ADBC-B0C4249E5760}" destId="{07717CA5-1CBD-4C05-8280-048822D3827A}" srcOrd="2" destOrd="0" presId="urn:microsoft.com/office/officeart/2018/2/layout/IconVerticalSolidList"/>
    <dgm:cxn modelId="{2D6E3173-1253-4074-926A-4E44CB6854C8}" type="presParOf" srcId="{0A16C489-93ED-4A93-ADBC-B0C4249E5760}" destId="{C28824DE-6AF8-4F36-8B58-CEFEECBA58DD}" srcOrd="3" destOrd="0" presId="urn:microsoft.com/office/officeart/2018/2/layout/IconVerticalSolidList"/>
    <dgm:cxn modelId="{87A6A6E2-ACEF-414C-B0DA-BC61BFA0ACF1}" type="presParOf" srcId="{E417812D-0178-43D6-81AC-707118DB61EA}" destId="{E9E86375-E1F8-4E14-A44E-07F07CE13A14}" srcOrd="3" destOrd="0" presId="urn:microsoft.com/office/officeart/2018/2/layout/IconVerticalSolidList"/>
    <dgm:cxn modelId="{A9D90F5C-E0EC-48F2-BFC7-942A63B57DC5}" type="presParOf" srcId="{E417812D-0178-43D6-81AC-707118DB61EA}" destId="{F20B19BC-920E-41C4-96AA-81F1535ECB85}" srcOrd="4" destOrd="0" presId="urn:microsoft.com/office/officeart/2018/2/layout/IconVerticalSolidList"/>
    <dgm:cxn modelId="{E11816D6-516C-4052-81B1-43DB2F5707B1}" type="presParOf" srcId="{F20B19BC-920E-41C4-96AA-81F1535ECB85}" destId="{DD5D0792-C286-4ABC-82C4-5DCDCB86BBC8}" srcOrd="0" destOrd="0" presId="urn:microsoft.com/office/officeart/2018/2/layout/IconVerticalSolidList"/>
    <dgm:cxn modelId="{575A1F74-CE65-44A9-BEE4-B86365FF0039}" type="presParOf" srcId="{F20B19BC-920E-41C4-96AA-81F1535ECB85}" destId="{4FB873E5-C22A-434D-BE47-D92D492E2680}" srcOrd="1" destOrd="0" presId="urn:microsoft.com/office/officeart/2018/2/layout/IconVerticalSolidList"/>
    <dgm:cxn modelId="{E7C91F38-4E31-4AC7-883C-33E8DF3F5DB1}" type="presParOf" srcId="{F20B19BC-920E-41C4-96AA-81F1535ECB85}" destId="{877B5633-1503-4AD8-86E8-B51799B97C2F}" srcOrd="2" destOrd="0" presId="urn:microsoft.com/office/officeart/2018/2/layout/IconVerticalSolidList"/>
    <dgm:cxn modelId="{8E81AB6D-B2B9-41AA-A767-80039FF3228F}" type="presParOf" srcId="{F20B19BC-920E-41C4-96AA-81F1535ECB85}" destId="{82B0E080-779F-4E3F-9EB8-E016BFBDB2ED}" srcOrd="3" destOrd="0" presId="urn:microsoft.com/office/officeart/2018/2/layout/IconVerticalSolidList"/>
    <dgm:cxn modelId="{0DAF9961-77A1-4FB8-8DFC-2CA8301AF80B}" type="presParOf" srcId="{E417812D-0178-43D6-81AC-707118DB61EA}" destId="{D743C1FF-6346-4AD6-870E-436C839BE88D}" srcOrd="5" destOrd="0" presId="urn:microsoft.com/office/officeart/2018/2/layout/IconVerticalSolidList"/>
    <dgm:cxn modelId="{46A6DD51-6734-477B-84B3-B21C23783EBB}" type="presParOf" srcId="{E417812D-0178-43D6-81AC-707118DB61EA}" destId="{2E948555-3AB7-4963-BDD3-EC69E112F24C}" srcOrd="6" destOrd="0" presId="urn:microsoft.com/office/officeart/2018/2/layout/IconVerticalSolidList"/>
    <dgm:cxn modelId="{85BB724C-0C8E-4B06-B568-0C5822AE407A}" type="presParOf" srcId="{2E948555-3AB7-4963-BDD3-EC69E112F24C}" destId="{BFE88D89-E70F-48C8-98EC-B5EB769AE0F9}" srcOrd="0" destOrd="0" presId="urn:microsoft.com/office/officeart/2018/2/layout/IconVerticalSolidList"/>
    <dgm:cxn modelId="{85B3D177-127B-4EC5-82AC-E8DD17AF8A36}" type="presParOf" srcId="{2E948555-3AB7-4963-BDD3-EC69E112F24C}" destId="{F3CCE5FE-E183-427F-90B8-B73FC8F63F76}" srcOrd="1" destOrd="0" presId="urn:microsoft.com/office/officeart/2018/2/layout/IconVerticalSolidList"/>
    <dgm:cxn modelId="{C5029103-8992-40F1-B99F-EB522B56A889}" type="presParOf" srcId="{2E948555-3AB7-4963-BDD3-EC69E112F24C}" destId="{EBFC8B4C-472F-4116-AD85-7DB280847B3C}" srcOrd="2" destOrd="0" presId="urn:microsoft.com/office/officeart/2018/2/layout/IconVerticalSolidList"/>
    <dgm:cxn modelId="{7BB24A56-5705-4E41-9946-A98F845BFA6F}" type="presParOf" srcId="{2E948555-3AB7-4963-BDD3-EC69E112F24C}" destId="{B938B912-7E2E-4038-8779-A033BCD5D199}" srcOrd="3" destOrd="0" presId="urn:microsoft.com/office/officeart/2018/2/layout/IconVerticalSolidList"/>
    <dgm:cxn modelId="{BA74BF06-1149-4EE3-A773-6338EFBD5E9F}" type="presParOf" srcId="{E417812D-0178-43D6-81AC-707118DB61EA}" destId="{95A2A723-2BFD-4FDB-853E-6354291EA62A}" srcOrd="7" destOrd="0" presId="urn:microsoft.com/office/officeart/2018/2/layout/IconVerticalSolidList"/>
    <dgm:cxn modelId="{771104CD-93EC-404C-9DF1-ED5116C8F6A5}" type="presParOf" srcId="{E417812D-0178-43D6-81AC-707118DB61EA}" destId="{F5F81E46-427D-471B-AA86-0CCF99419911}" srcOrd="8" destOrd="0" presId="urn:microsoft.com/office/officeart/2018/2/layout/IconVerticalSolidList"/>
    <dgm:cxn modelId="{70328EAD-5AFA-46D9-8C9B-5879AFA443F1}" type="presParOf" srcId="{F5F81E46-427D-471B-AA86-0CCF99419911}" destId="{E02CADDD-06D4-49E5-A6A7-0EF7DC4AD2A1}" srcOrd="0" destOrd="0" presId="urn:microsoft.com/office/officeart/2018/2/layout/IconVerticalSolidList"/>
    <dgm:cxn modelId="{443861A5-B7B0-45C8-AD5E-8D0347FD77A2}" type="presParOf" srcId="{F5F81E46-427D-471B-AA86-0CCF99419911}" destId="{1B4661B7-6524-4F5F-AE53-11E174FA1C0E}" srcOrd="1" destOrd="0" presId="urn:microsoft.com/office/officeart/2018/2/layout/IconVerticalSolidList"/>
    <dgm:cxn modelId="{44771C4D-BFED-40FE-B773-867D4379C7DB}" type="presParOf" srcId="{F5F81E46-427D-471B-AA86-0CCF99419911}" destId="{593EF220-5702-473C-973D-2369258B9C56}" srcOrd="2" destOrd="0" presId="urn:microsoft.com/office/officeart/2018/2/layout/IconVerticalSolidList"/>
    <dgm:cxn modelId="{3847344F-0AC7-44B9-B456-901E86F0A4FB}" type="presParOf" srcId="{F5F81E46-427D-471B-AA86-0CCF99419911}" destId="{19D4B4F8-42EF-4667-AA31-9F3A16256EBE}" srcOrd="3" destOrd="0" presId="urn:microsoft.com/office/officeart/2018/2/layout/IconVerticalSolidList"/>
    <dgm:cxn modelId="{5BE4BF1B-8B97-4519-A5E3-139FAA1E2948}" type="presParOf" srcId="{E417812D-0178-43D6-81AC-707118DB61EA}" destId="{304596E9-D0A8-4092-A915-3D5EACAECFBD}" srcOrd="9" destOrd="0" presId="urn:microsoft.com/office/officeart/2018/2/layout/IconVerticalSolidList"/>
    <dgm:cxn modelId="{F1803DB5-C7D8-4A9B-83A1-AB0E5F927035}" type="presParOf" srcId="{E417812D-0178-43D6-81AC-707118DB61EA}" destId="{34BD4504-B7C5-4E8B-9049-8EB6E1141C8D}" srcOrd="10" destOrd="0" presId="urn:microsoft.com/office/officeart/2018/2/layout/IconVerticalSolidList"/>
    <dgm:cxn modelId="{7BE82BC0-444E-4682-9C56-CE7DFC5435EB}" type="presParOf" srcId="{34BD4504-B7C5-4E8B-9049-8EB6E1141C8D}" destId="{C0ACFD56-1220-45D1-BB3F-17A7A88AF97A}" srcOrd="0" destOrd="0" presId="urn:microsoft.com/office/officeart/2018/2/layout/IconVerticalSolidList"/>
    <dgm:cxn modelId="{94EA04E7-5DBE-4348-A7EB-B0D5955C2326}" type="presParOf" srcId="{34BD4504-B7C5-4E8B-9049-8EB6E1141C8D}" destId="{3D460BBA-17E4-4F82-824D-9EBE616B4279}" srcOrd="1" destOrd="0" presId="urn:microsoft.com/office/officeart/2018/2/layout/IconVerticalSolidList"/>
    <dgm:cxn modelId="{35C439C7-540C-4EF8-8B08-51366C6580D0}" type="presParOf" srcId="{34BD4504-B7C5-4E8B-9049-8EB6E1141C8D}" destId="{01E1C7A1-6130-414D-A551-A083A30F7678}" srcOrd="2" destOrd="0" presId="urn:microsoft.com/office/officeart/2018/2/layout/IconVerticalSolidList"/>
    <dgm:cxn modelId="{916B04EB-62EF-412E-A4CA-A98380766E1A}" type="presParOf" srcId="{34BD4504-B7C5-4E8B-9049-8EB6E1141C8D}" destId="{59B350F6-E7E4-4635-92A5-0C5D52FB86C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C634FA-C5CF-4A0C-BD5E-F894111E28A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11F3F86-2AFF-4467-8424-F37921B44DCC}">
      <dgm:prSet custT="1"/>
      <dgm:spPr/>
      <dgm:t>
        <a:bodyPr/>
        <a:lstStyle/>
        <a:p>
          <a:r>
            <a:rPr lang="en-US" sz="1600" dirty="0"/>
            <a:t>Identify what equipment is needed for teleworkers</a:t>
          </a:r>
        </a:p>
      </dgm:t>
    </dgm:pt>
    <dgm:pt modelId="{5C3DD1ED-EF78-400D-BBD9-82515CCCFE69}" type="parTrans" cxnId="{9D8F57BE-52E8-478B-A2D8-E92F01491B7F}">
      <dgm:prSet/>
      <dgm:spPr/>
      <dgm:t>
        <a:bodyPr/>
        <a:lstStyle/>
        <a:p>
          <a:endParaRPr lang="en-US"/>
        </a:p>
      </dgm:t>
    </dgm:pt>
    <dgm:pt modelId="{42A9AB07-8E35-4841-93B9-A7810810F801}" type="sibTrans" cxnId="{9D8F57BE-52E8-478B-A2D8-E92F01491B7F}">
      <dgm:prSet/>
      <dgm:spPr/>
      <dgm:t>
        <a:bodyPr/>
        <a:lstStyle/>
        <a:p>
          <a:endParaRPr lang="en-US"/>
        </a:p>
      </dgm:t>
    </dgm:pt>
    <dgm:pt modelId="{00D46643-428C-4292-B590-416486CC419F}">
      <dgm:prSet custT="1"/>
      <dgm:spPr/>
      <dgm:t>
        <a:bodyPr/>
        <a:lstStyle/>
        <a:p>
          <a:r>
            <a:rPr lang="en-US" sz="1600" dirty="0"/>
            <a:t>Hardware, Software and Security Protocols</a:t>
          </a:r>
        </a:p>
      </dgm:t>
    </dgm:pt>
    <dgm:pt modelId="{FA2F0260-7CC2-443E-A633-C469DA237B60}" type="parTrans" cxnId="{EFA8888F-0C53-4744-9712-5BD749D45AA3}">
      <dgm:prSet/>
      <dgm:spPr/>
      <dgm:t>
        <a:bodyPr/>
        <a:lstStyle/>
        <a:p>
          <a:endParaRPr lang="en-US"/>
        </a:p>
      </dgm:t>
    </dgm:pt>
    <dgm:pt modelId="{DCC1DCAA-A670-4F32-8F39-5BF923857FF9}" type="sibTrans" cxnId="{EFA8888F-0C53-4744-9712-5BD749D45AA3}">
      <dgm:prSet/>
      <dgm:spPr/>
      <dgm:t>
        <a:bodyPr/>
        <a:lstStyle/>
        <a:p>
          <a:endParaRPr lang="en-US"/>
        </a:p>
      </dgm:t>
    </dgm:pt>
    <dgm:pt modelId="{C18419DA-4243-4A16-8E56-DF301581FBFD}">
      <dgm:prSet custT="1"/>
      <dgm:spPr/>
      <dgm:t>
        <a:bodyPr/>
        <a:lstStyle/>
        <a:p>
          <a:r>
            <a:rPr lang="en-US" sz="1600" dirty="0"/>
            <a:t>Access to State databases and shared resources</a:t>
          </a:r>
        </a:p>
      </dgm:t>
    </dgm:pt>
    <dgm:pt modelId="{A6E25B78-E82C-47A9-8B68-B7D39F08A982}" type="parTrans" cxnId="{5F3E6A2D-F457-4C67-9239-A8916E94B8C1}">
      <dgm:prSet/>
      <dgm:spPr/>
      <dgm:t>
        <a:bodyPr/>
        <a:lstStyle/>
        <a:p>
          <a:endParaRPr lang="en-US"/>
        </a:p>
      </dgm:t>
    </dgm:pt>
    <dgm:pt modelId="{816A40ED-43F6-4053-AA10-A6A000751BD0}" type="sibTrans" cxnId="{5F3E6A2D-F457-4C67-9239-A8916E94B8C1}">
      <dgm:prSet/>
      <dgm:spPr/>
      <dgm:t>
        <a:bodyPr/>
        <a:lstStyle/>
        <a:p>
          <a:endParaRPr lang="en-US"/>
        </a:p>
      </dgm:t>
    </dgm:pt>
    <dgm:pt modelId="{A381EB1D-D971-4096-AB6E-A142F053B8DE}">
      <dgm:prSet custT="1"/>
      <dgm:spPr/>
      <dgm:t>
        <a:bodyPr/>
        <a:lstStyle/>
        <a:p>
          <a:r>
            <a:rPr lang="en-US" sz="1600" dirty="0"/>
            <a:t>VPN – Virtual Private Network</a:t>
          </a:r>
        </a:p>
      </dgm:t>
    </dgm:pt>
    <dgm:pt modelId="{9B44D3D4-5559-4B9F-8D2A-E90F3695328D}" type="parTrans" cxnId="{A4FAEFE4-098F-48EF-8479-B993C228178B}">
      <dgm:prSet/>
      <dgm:spPr/>
      <dgm:t>
        <a:bodyPr/>
        <a:lstStyle/>
        <a:p>
          <a:endParaRPr lang="en-US"/>
        </a:p>
      </dgm:t>
    </dgm:pt>
    <dgm:pt modelId="{F6B7C1C6-9F33-4D7B-A87C-54EBB02639ED}" type="sibTrans" cxnId="{A4FAEFE4-098F-48EF-8479-B993C228178B}">
      <dgm:prSet/>
      <dgm:spPr/>
      <dgm:t>
        <a:bodyPr/>
        <a:lstStyle/>
        <a:p>
          <a:endParaRPr lang="en-US"/>
        </a:p>
      </dgm:t>
    </dgm:pt>
    <dgm:pt modelId="{97EAD9DC-0278-45EC-8C5F-E06F1DD3FAA9}">
      <dgm:prSet custT="1"/>
      <dgm:spPr/>
      <dgm:t>
        <a:bodyPr/>
        <a:lstStyle/>
        <a:p>
          <a:r>
            <a:rPr lang="en-US" sz="1600" dirty="0"/>
            <a:t>Internet connectivity and confidentiality requirements</a:t>
          </a:r>
        </a:p>
      </dgm:t>
    </dgm:pt>
    <dgm:pt modelId="{800D0DEF-CEBE-4AB8-B978-83B9F3AC0CD2}" type="parTrans" cxnId="{05F3D96C-BC8B-4C26-947D-F8774D9CC3C4}">
      <dgm:prSet/>
      <dgm:spPr/>
      <dgm:t>
        <a:bodyPr/>
        <a:lstStyle/>
        <a:p>
          <a:endParaRPr lang="en-US"/>
        </a:p>
      </dgm:t>
    </dgm:pt>
    <dgm:pt modelId="{964605E3-2CCD-494C-8C5A-FB4F3507B795}" type="sibTrans" cxnId="{05F3D96C-BC8B-4C26-947D-F8774D9CC3C4}">
      <dgm:prSet/>
      <dgm:spPr/>
      <dgm:t>
        <a:bodyPr/>
        <a:lstStyle/>
        <a:p>
          <a:endParaRPr lang="en-US"/>
        </a:p>
      </dgm:t>
    </dgm:pt>
    <dgm:pt modelId="{F1AF26C5-C886-44B7-BAFD-CD880A2DDC22}">
      <dgm:prSet custT="1"/>
      <dgm:spPr/>
      <dgm:t>
        <a:bodyPr/>
        <a:lstStyle/>
        <a:p>
          <a:r>
            <a:rPr lang="en-US" sz="1600" dirty="0"/>
            <a:t>Telephone usage</a:t>
          </a:r>
        </a:p>
      </dgm:t>
    </dgm:pt>
    <dgm:pt modelId="{BBB3CB86-B90B-417D-BC14-575A30531A06}" type="parTrans" cxnId="{8C6CAAB8-EDD5-4505-A3C6-92C3C5F2F1B9}">
      <dgm:prSet/>
      <dgm:spPr/>
      <dgm:t>
        <a:bodyPr/>
        <a:lstStyle/>
        <a:p>
          <a:endParaRPr lang="en-US"/>
        </a:p>
      </dgm:t>
    </dgm:pt>
    <dgm:pt modelId="{A7864CDC-B531-4F5E-A97D-436FF22D3169}" type="sibTrans" cxnId="{8C6CAAB8-EDD5-4505-A3C6-92C3C5F2F1B9}">
      <dgm:prSet/>
      <dgm:spPr/>
      <dgm:t>
        <a:bodyPr/>
        <a:lstStyle/>
        <a:p>
          <a:endParaRPr lang="en-US"/>
        </a:p>
      </dgm:t>
    </dgm:pt>
    <dgm:pt modelId="{B589B467-03B2-4BAB-B497-890E175D5121}" type="pres">
      <dgm:prSet presAssocID="{AEC634FA-C5CF-4A0C-BD5E-F894111E28AE}" presName="root" presStyleCnt="0">
        <dgm:presLayoutVars>
          <dgm:dir/>
          <dgm:resizeHandles val="exact"/>
        </dgm:presLayoutVars>
      </dgm:prSet>
      <dgm:spPr/>
    </dgm:pt>
    <dgm:pt modelId="{518D7B2F-444A-48FE-9E2A-C1742B564FD7}" type="pres">
      <dgm:prSet presAssocID="{211F3F86-2AFF-4467-8424-F37921B44DCC}" presName="compNode" presStyleCnt="0"/>
      <dgm:spPr/>
    </dgm:pt>
    <dgm:pt modelId="{A381BECD-2B24-4A64-8B20-FE235719EDB3}" type="pres">
      <dgm:prSet presAssocID="{211F3F86-2AFF-4467-8424-F37921B44DCC}" presName="bgRect" presStyleLbl="bgShp" presStyleIdx="0" presStyleCnt="4"/>
      <dgm:spPr/>
    </dgm:pt>
    <dgm:pt modelId="{3E7628C5-D10B-4CF9-9701-0FE665CBCFAD}" type="pres">
      <dgm:prSet presAssocID="{211F3F86-2AFF-4467-8424-F37921B44DC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E5CB4CA7-0337-4AEF-9440-D6C98CD3FC14}" type="pres">
      <dgm:prSet presAssocID="{211F3F86-2AFF-4467-8424-F37921B44DCC}" presName="spaceRect" presStyleCnt="0"/>
      <dgm:spPr/>
    </dgm:pt>
    <dgm:pt modelId="{318C765C-E1D1-47AE-8AF3-7BD293D4AA16}" type="pres">
      <dgm:prSet presAssocID="{211F3F86-2AFF-4467-8424-F37921B44DCC}" presName="parTx" presStyleLbl="revTx" presStyleIdx="0" presStyleCnt="6">
        <dgm:presLayoutVars>
          <dgm:chMax val="0"/>
          <dgm:chPref val="0"/>
        </dgm:presLayoutVars>
      </dgm:prSet>
      <dgm:spPr/>
    </dgm:pt>
    <dgm:pt modelId="{06A6B1EA-7D0C-4D36-A0B2-3A9978A129CF}" type="pres">
      <dgm:prSet presAssocID="{211F3F86-2AFF-4467-8424-F37921B44DCC}" presName="desTx" presStyleLbl="revTx" presStyleIdx="1" presStyleCnt="6">
        <dgm:presLayoutVars/>
      </dgm:prSet>
      <dgm:spPr/>
    </dgm:pt>
    <dgm:pt modelId="{BD18AA06-449D-470A-A765-A4C9F34A0EFC}" type="pres">
      <dgm:prSet presAssocID="{42A9AB07-8E35-4841-93B9-A7810810F801}" presName="sibTrans" presStyleCnt="0"/>
      <dgm:spPr/>
    </dgm:pt>
    <dgm:pt modelId="{5ACE99BF-F59A-4B10-BD8B-B17AB42FE8B4}" type="pres">
      <dgm:prSet presAssocID="{C18419DA-4243-4A16-8E56-DF301581FBFD}" presName="compNode" presStyleCnt="0"/>
      <dgm:spPr/>
    </dgm:pt>
    <dgm:pt modelId="{57E92A30-0ED5-449A-90C4-02991BFACB80}" type="pres">
      <dgm:prSet presAssocID="{C18419DA-4243-4A16-8E56-DF301581FBFD}" presName="bgRect" presStyleLbl="bgShp" presStyleIdx="1" presStyleCnt="4"/>
      <dgm:spPr/>
    </dgm:pt>
    <dgm:pt modelId="{7200B160-74E2-4C22-86F5-A6D12D4787E6}" type="pres">
      <dgm:prSet presAssocID="{C18419DA-4243-4A16-8E56-DF301581FBF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4CA85D58-6CFB-4B97-8056-8B9116318C5D}" type="pres">
      <dgm:prSet presAssocID="{C18419DA-4243-4A16-8E56-DF301581FBFD}" presName="spaceRect" presStyleCnt="0"/>
      <dgm:spPr/>
    </dgm:pt>
    <dgm:pt modelId="{58DBB5E0-3467-417D-B52C-903CBE52305A}" type="pres">
      <dgm:prSet presAssocID="{C18419DA-4243-4A16-8E56-DF301581FBFD}" presName="parTx" presStyleLbl="revTx" presStyleIdx="2" presStyleCnt="6">
        <dgm:presLayoutVars>
          <dgm:chMax val="0"/>
          <dgm:chPref val="0"/>
        </dgm:presLayoutVars>
      </dgm:prSet>
      <dgm:spPr/>
    </dgm:pt>
    <dgm:pt modelId="{75003846-B356-439D-BBC3-27616BF2FB33}" type="pres">
      <dgm:prSet presAssocID="{C18419DA-4243-4A16-8E56-DF301581FBFD}" presName="desTx" presStyleLbl="revTx" presStyleIdx="3" presStyleCnt="6">
        <dgm:presLayoutVars/>
      </dgm:prSet>
      <dgm:spPr/>
    </dgm:pt>
    <dgm:pt modelId="{AED39DA2-F37C-439F-91F8-C75021A99BE4}" type="pres">
      <dgm:prSet presAssocID="{816A40ED-43F6-4053-AA10-A6A000751BD0}" presName="sibTrans" presStyleCnt="0"/>
      <dgm:spPr/>
    </dgm:pt>
    <dgm:pt modelId="{452DD4F0-CD75-4516-B59D-88E58854073F}" type="pres">
      <dgm:prSet presAssocID="{97EAD9DC-0278-45EC-8C5F-E06F1DD3FAA9}" presName="compNode" presStyleCnt="0"/>
      <dgm:spPr/>
    </dgm:pt>
    <dgm:pt modelId="{29408501-F742-4511-A04F-6E294AA188A1}" type="pres">
      <dgm:prSet presAssocID="{97EAD9DC-0278-45EC-8C5F-E06F1DD3FAA9}" presName="bgRect" presStyleLbl="bgShp" presStyleIdx="2" presStyleCnt="4"/>
      <dgm:spPr/>
    </dgm:pt>
    <dgm:pt modelId="{89557A3E-B13C-4EFF-8CED-17AD1189C012}" type="pres">
      <dgm:prSet presAssocID="{97EAD9DC-0278-45EC-8C5F-E06F1DD3FAA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 router"/>
        </a:ext>
      </dgm:extLst>
    </dgm:pt>
    <dgm:pt modelId="{98415CAB-0648-48FB-BE6D-E8A8A9FEF229}" type="pres">
      <dgm:prSet presAssocID="{97EAD9DC-0278-45EC-8C5F-E06F1DD3FAA9}" presName="spaceRect" presStyleCnt="0"/>
      <dgm:spPr/>
    </dgm:pt>
    <dgm:pt modelId="{865D9D7E-F1E4-426B-B148-7AA1954C66C5}" type="pres">
      <dgm:prSet presAssocID="{97EAD9DC-0278-45EC-8C5F-E06F1DD3FAA9}" presName="parTx" presStyleLbl="revTx" presStyleIdx="4" presStyleCnt="6">
        <dgm:presLayoutVars>
          <dgm:chMax val="0"/>
          <dgm:chPref val="0"/>
        </dgm:presLayoutVars>
      </dgm:prSet>
      <dgm:spPr/>
    </dgm:pt>
    <dgm:pt modelId="{051A15F2-B028-4239-9FDF-A48E6C8BDC5C}" type="pres">
      <dgm:prSet presAssocID="{964605E3-2CCD-494C-8C5A-FB4F3507B795}" presName="sibTrans" presStyleCnt="0"/>
      <dgm:spPr/>
    </dgm:pt>
    <dgm:pt modelId="{50FFE560-837E-47DF-947B-440EB453ED3E}" type="pres">
      <dgm:prSet presAssocID="{F1AF26C5-C886-44B7-BAFD-CD880A2DDC22}" presName="compNode" presStyleCnt="0"/>
      <dgm:spPr/>
    </dgm:pt>
    <dgm:pt modelId="{5A7D5D68-D065-4258-94E7-187CD21533A7}" type="pres">
      <dgm:prSet presAssocID="{F1AF26C5-C886-44B7-BAFD-CD880A2DDC22}" presName="bgRect" presStyleLbl="bgShp" presStyleIdx="3" presStyleCnt="4"/>
      <dgm:spPr/>
    </dgm:pt>
    <dgm:pt modelId="{2CD41E59-1FED-4B58-BB64-F319D7D372F4}" type="pres">
      <dgm:prSet presAssocID="{F1AF26C5-C886-44B7-BAFD-CD880A2DDC2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phone"/>
        </a:ext>
      </dgm:extLst>
    </dgm:pt>
    <dgm:pt modelId="{B8F68FF5-B70C-4F00-8874-EB4B97E5545E}" type="pres">
      <dgm:prSet presAssocID="{F1AF26C5-C886-44B7-BAFD-CD880A2DDC22}" presName="spaceRect" presStyleCnt="0"/>
      <dgm:spPr/>
    </dgm:pt>
    <dgm:pt modelId="{C09670BC-364E-426E-BD83-05A09D3BBD06}" type="pres">
      <dgm:prSet presAssocID="{F1AF26C5-C886-44B7-BAFD-CD880A2DDC22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7C366403-EF17-496F-98AE-3DFA0AD7B18D}" type="presOf" srcId="{A381EB1D-D971-4096-AB6E-A142F053B8DE}" destId="{75003846-B356-439D-BBC3-27616BF2FB33}" srcOrd="0" destOrd="0" presId="urn:microsoft.com/office/officeart/2018/2/layout/IconVerticalSolidList"/>
    <dgm:cxn modelId="{60A65E17-DCC4-47DB-AD49-BCB8C88E2472}" type="presOf" srcId="{AEC634FA-C5CF-4A0C-BD5E-F894111E28AE}" destId="{B589B467-03B2-4BAB-B497-890E175D5121}" srcOrd="0" destOrd="0" presId="urn:microsoft.com/office/officeart/2018/2/layout/IconVerticalSolidList"/>
    <dgm:cxn modelId="{B04C3F22-3F38-45D4-AFA1-2E007B8C2E7E}" type="presOf" srcId="{97EAD9DC-0278-45EC-8C5F-E06F1DD3FAA9}" destId="{865D9D7E-F1E4-426B-B148-7AA1954C66C5}" srcOrd="0" destOrd="0" presId="urn:microsoft.com/office/officeart/2018/2/layout/IconVerticalSolidList"/>
    <dgm:cxn modelId="{A3EBB227-8A41-4088-8C5A-1FC572484E1E}" type="presOf" srcId="{211F3F86-2AFF-4467-8424-F37921B44DCC}" destId="{318C765C-E1D1-47AE-8AF3-7BD293D4AA16}" srcOrd="0" destOrd="0" presId="urn:microsoft.com/office/officeart/2018/2/layout/IconVerticalSolidList"/>
    <dgm:cxn modelId="{5F3E6A2D-F457-4C67-9239-A8916E94B8C1}" srcId="{AEC634FA-C5CF-4A0C-BD5E-F894111E28AE}" destId="{C18419DA-4243-4A16-8E56-DF301581FBFD}" srcOrd="1" destOrd="0" parTransId="{A6E25B78-E82C-47A9-8B68-B7D39F08A982}" sibTransId="{816A40ED-43F6-4053-AA10-A6A000751BD0}"/>
    <dgm:cxn modelId="{A39CE168-749C-4254-A737-6D2BA1D64CED}" type="presOf" srcId="{00D46643-428C-4292-B590-416486CC419F}" destId="{06A6B1EA-7D0C-4D36-A0B2-3A9978A129CF}" srcOrd="0" destOrd="0" presId="urn:microsoft.com/office/officeart/2018/2/layout/IconVerticalSolidList"/>
    <dgm:cxn modelId="{05F3D96C-BC8B-4C26-947D-F8774D9CC3C4}" srcId="{AEC634FA-C5CF-4A0C-BD5E-F894111E28AE}" destId="{97EAD9DC-0278-45EC-8C5F-E06F1DD3FAA9}" srcOrd="2" destOrd="0" parTransId="{800D0DEF-CEBE-4AB8-B978-83B9F3AC0CD2}" sibTransId="{964605E3-2CCD-494C-8C5A-FB4F3507B795}"/>
    <dgm:cxn modelId="{EFA8888F-0C53-4744-9712-5BD749D45AA3}" srcId="{211F3F86-2AFF-4467-8424-F37921B44DCC}" destId="{00D46643-428C-4292-B590-416486CC419F}" srcOrd="0" destOrd="0" parTransId="{FA2F0260-7CC2-443E-A633-C469DA237B60}" sibTransId="{DCC1DCAA-A670-4F32-8F39-5BF923857FF9}"/>
    <dgm:cxn modelId="{A1A643A7-9B78-4650-8400-A8381C7E61B8}" type="presOf" srcId="{F1AF26C5-C886-44B7-BAFD-CD880A2DDC22}" destId="{C09670BC-364E-426E-BD83-05A09D3BBD06}" srcOrd="0" destOrd="0" presId="urn:microsoft.com/office/officeart/2018/2/layout/IconVerticalSolidList"/>
    <dgm:cxn modelId="{8C6CAAB8-EDD5-4505-A3C6-92C3C5F2F1B9}" srcId="{AEC634FA-C5CF-4A0C-BD5E-F894111E28AE}" destId="{F1AF26C5-C886-44B7-BAFD-CD880A2DDC22}" srcOrd="3" destOrd="0" parTransId="{BBB3CB86-B90B-417D-BC14-575A30531A06}" sibTransId="{A7864CDC-B531-4F5E-A97D-436FF22D3169}"/>
    <dgm:cxn modelId="{9D8F57BE-52E8-478B-A2D8-E92F01491B7F}" srcId="{AEC634FA-C5CF-4A0C-BD5E-F894111E28AE}" destId="{211F3F86-2AFF-4467-8424-F37921B44DCC}" srcOrd="0" destOrd="0" parTransId="{5C3DD1ED-EF78-400D-BBD9-82515CCCFE69}" sibTransId="{42A9AB07-8E35-4841-93B9-A7810810F801}"/>
    <dgm:cxn modelId="{A4FAEFE4-098F-48EF-8479-B993C228178B}" srcId="{C18419DA-4243-4A16-8E56-DF301581FBFD}" destId="{A381EB1D-D971-4096-AB6E-A142F053B8DE}" srcOrd="0" destOrd="0" parTransId="{9B44D3D4-5559-4B9F-8D2A-E90F3695328D}" sibTransId="{F6B7C1C6-9F33-4D7B-A87C-54EBB02639ED}"/>
    <dgm:cxn modelId="{47ABD5F5-2AE7-4E25-9619-4D113A337A14}" type="presOf" srcId="{C18419DA-4243-4A16-8E56-DF301581FBFD}" destId="{58DBB5E0-3467-417D-B52C-903CBE52305A}" srcOrd="0" destOrd="0" presId="urn:microsoft.com/office/officeart/2018/2/layout/IconVerticalSolidList"/>
    <dgm:cxn modelId="{DDBAE774-41BA-49AB-87C2-D9E988F19DEC}" type="presParOf" srcId="{B589B467-03B2-4BAB-B497-890E175D5121}" destId="{518D7B2F-444A-48FE-9E2A-C1742B564FD7}" srcOrd="0" destOrd="0" presId="urn:microsoft.com/office/officeart/2018/2/layout/IconVerticalSolidList"/>
    <dgm:cxn modelId="{99EAEBA7-ABAE-47F3-A823-8807F3E5077F}" type="presParOf" srcId="{518D7B2F-444A-48FE-9E2A-C1742B564FD7}" destId="{A381BECD-2B24-4A64-8B20-FE235719EDB3}" srcOrd="0" destOrd="0" presId="urn:microsoft.com/office/officeart/2018/2/layout/IconVerticalSolidList"/>
    <dgm:cxn modelId="{F195249F-40C6-4E8D-BF70-E76C2E5834F1}" type="presParOf" srcId="{518D7B2F-444A-48FE-9E2A-C1742B564FD7}" destId="{3E7628C5-D10B-4CF9-9701-0FE665CBCFAD}" srcOrd="1" destOrd="0" presId="urn:microsoft.com/office/officeart/2018/2/layout/IconVerticalSolidList"/>
    <dgm:cxn modelId="{0ADC501D-176D-46E0-AF30-0228E7A6DA27}" type="presParOf" srcId="{518D7B2F-444A-48FE-9E2A-C1742B564FD7}" destId="{E5CB4CA7-0337-4AEF-9440-D6C98CD3FC14}" srcOrd="2" destOrd="0" presId="urn:microsoft.com/office/officeart/2018/2/layout/IconVerticalSolidList"/>
    <dgm:cxn modelId="{ADA8FF20-1E40-4EF3-BDCE-4F440311F594}" type="presParOf" srcId="{518D7B2F-444A-48FE-9E2A-C1742B564FD7}" destId="{318C765C-E1D1-47AE-8AF3-7BD293D4AA16}" srcOrd="3" destOrd="0" presId="urn:microsoft.com/office/officeart/2018/2/layout/IconVerticalSolidList"/>
    <dgm:cxn modelId="{051D9C32-DBBC-47A7-A56B-35F4FD7102E9}" type="presParOf" srcId="{518D7B2F-444A-48FE-9E2A-C1742B564FD7}" destId="{06A6B1EA-7D0C-4D36-A0B2-3A9978A129CF}" srcOrd="4" destOrd="0" presId="urn:microsoft.com/office/officeart/2018/2/layout/IconVerticalSolidList"/>
    <dgm:cxn modelId="{D9787609-3F63-44B3-A574-3561FFE661E7}" type="presParOf" srcId="{B589B467-03B2-4BAB-B497-890E175D5121}" destId="{BD18AA06-449D-470A-A765-A4C9F34A0EFC}" srcOrd="1" destOrd="0" presId="urn:microsoft.com/office/officeart/2018/2/layout/IconVerticalSolidList"/>
    <dgm:cxn modelId="{54F6C1DF-9A78-4895-B890-827E739BC195}" type="presParOf" srcId="{B589B467-03B2-4BAB-B497-890E175D5121}" destId="{5ACE99BF-F59A-4B10-BD8B-B17AB42FE8B4}" srcOrd="2" destOrd="0" presId="urn:microsoft.com/office/officeart/2018/2/layout/IconVerticalSolidList"/>
    <dgm:cxn modelId="{47D77728-8363-4F62-96ED-BDAC814F71B9}" type="presParOf" srcId="{5ACE99BF-F59A-4B10-BD8B-B17AB42FE8B4}" destId="{57E92A30-0ED5-449A-90C4-02991BFACB80}" srcOrd="0" destOrd="0" presId="urn:microsoft.com/office/officeart/2018/2/layout/IconVerticalSolidList"/>
    <dgm:cxn modelId="{ECC99C61-DAEE-4A9E-8D0C-FB19407ACBF4}" type="presParOf" srcId="{5ACE99BF-F59A-4B10-BD8B-B17AB42FE8B4}" destId="{7200B160-74E2-4C22-86F5-A6D12D4787E6}" srcOrd="1" destOrd="0" presId="urn:microsoft.com/office/officeart/2018/2/layout/IconVerticalSolidList"/>
    <dgm:cxn modelId="{A5C5B97C-DF57-496F-AB6F-C2F0E849174C}" type="presParOf" srcId="{5ACE99BF-F59A-4B10-BD8B-B17AB42FE8B4}" destId="{4CA85D58-6CFB-4B97-8056-8B9116318C5D}" srcOrd="2" destOrd="0" presId="urn:microsoft.com/office/officeart/2018/2/layout/IconVerticalSolidList"/>
    <dgm:cxn modelId="{071C4133-23D9-46E4-B5B7-EF7B92F91FA2}" type="presParOf" srcId="{5ACE99BF-F59A-4B10-BD8B-B17AB42FE8B4}" destId="{58DBB5E0-3467-417D-B52C-903CBE52305A}" srcOrd="3" destOrd="0" presId="urn:microsoft.com/office/officeart/2018/2/layout/IconVerticalSolidList"/>
    <dgm:cxn modelId="{7C3E3F87-371A-40E5-A5AF-19F91FB0699A}" type="presParOf" srcId="{5ACE99BF-F59A-4B10-BD8B-B17AB42FE8B4}" destId="{75003846-B356-439D-BBC3-27616BF2FB33}" srcOrd="4" destOrd="0" presId="urn:microsoft.com/office/officeart/2018/2/layout/IconVerticalSolidList"/>
    <dgm:cxn modelId="{CC9B8097-39FC-4C92-B424-C527BBB7F7A3}" type="presParOf" srcId="{B589B467-03B2-4BAB-B497-890E175D5121}" destId="{AED39DA2-F37C-439F-91F8-C75021A99BE4}" srcOrd="3" destOrd="0" presId="urn:microsoft.com/office/officeart/2018/2/layout/IconVerticalSolidList"/>
    <dgm:cxn modelId="{F421ED69-95E9-4138-9E08-D51CA5B838DB}" type="presParOf" srcId="{B589B467-03B2-4BAB-B497-890E175D5121}" destId="{452DD4F0-CD75-4516-B59D-88E58854073F}" srcOrd="4" destOrd="0" presId="urn:microsoft.com/office/officeart/2018/2/layout/IconVerticalSolidList"/>
    <dgm:cxn modelId="{9405222A-EFDB-441F-A553-12027B0CE5B6}" type="presParOf" srcId="{452DD4F0-CD75-4516-B59D-88E58854073F}" destId="{29408501-F742-4511-A04F-6E294AA188A1}" srcOrd="0" destOrd="0" presId="urn:microsoft.com/office/officeart/2018/2/layout/IconVerticalSolidList"/>
    <dgm:cxn modelId="{17A2A168-A865-42D6-9931-0D688780FA96}" type="presParOf" srcId="{452DD4F0-CD75-4516-B59D-88E58854073F}" destId="{89557A3E-B13C-4EFF-8CED-17AD1189C012}" srcOrd="1" destOrd="0" presId="urn:microsoft.com/office/officeart/2018/2/layout/IconVerticalSolidList"/>
    <dgm:cxn modelId="{811A8DB6-393C-4120-B524-D4A38C0FA25B}" type="presParOf" srcId="{452DD4F0-CD75-4516-B59D-88E58854073F}" destId="{98415CAB-0648-48FB-BE6D-E8A8A9FEF229}" srcOrd="2" destOrd="0" presId="urn:microsoft.com/office/officeart/2018/2/layout/IconVerticalSolidList"/>
    <dgm:cxn modelId="{70B6EF69-276B-4C5B-86E4-9AF45CF5AD74}" type="presParOf" srcId="{452DD4F0-CD75-4516-B59D-88E58854073F}" destId="{865D9D7E-F1E4-426B-B148-7AA1954C66C5}" srcOrd="3" destOrd="0" presId="urn:microsoft.com/office/officeart/2018/2/layout/IconVerticalSolidList"/>
    <dgm:cxn modelId="{7DFD4B8D-D990-4693-B604-D6DC0AC7EF14}" type="presParOf" srcId="{B589B467-03B2-4BAB-B497-890E175D5121}" destId="{051A15F2-B028-4239-9FDF-A48E6C8BDC5C}" srcOrd="5" destOrd="0" presId="urn:microsoft.com/office/officeart/2018/2/layout/IconVerticalSolidList"/>
    <dgm:cxn modelId="{53C99188-8E4D-48B0-86FA-A4E8397685CA}" type="presParOf" srcId="{B589B467-03B2-4BAB-B497-890E175D5121}" destId="{50FFE560-837E-47DF-947B-440EB453ED3E}" srcOrd="6" destOrd="0" presId="urn:microsoft.com/office/officeart/2018/2/layout/IconVerticalSolidList"/>
    <dgm:cxn modelId="{D5182CCD-C721-4B13-84D5-E50BF0F5173D}" type="presParOf" srcId="{50FFE560-837E-47DF-947B-440EB453ED3E}" destId="{5A7D5D68-D065-4258-94E7-187CD21533A7}" srcOrd="0" destOrd="0" presId="urn:microsoft.com/office/officeart/2018/2/layout/IconVerticalSolidList"/>
    <dgm:cxn modelId="{BDD1A184-744A-49FE-AA1B-D383904E9736}" type="presParOf" srcId="{50FFE560-837E-47DF-947B-440EB453ED3E}" destId="{2CD41E59-1FED-4B58-BB64-F319D7D372F4}" srcOrd="1" destOrd="0" presId="urn:microsoft.com/office/officeart/2018/2/layout/IconVerticalSolidList"/>
    <dgm:cxn modelId="{4F152934-1783-4FDE-AA96-ABCAA930F377}" type="presParOf" srcId="{50FFE560-837E-47DF-947B-440EB453ED3E}" destId="{B8F68FF5-B70C-4F00-8874-EB4B97E5545E}" srcOrd="2" destOrd="0" presId="urn:microsoft.com/office/officeart/2018/2/layout/IconVerticalSolidList"/>
    <dgm:cxn modelId="{1B780EEB-3010-48CB-B61B-C8F1E5411BD8}" type="presParOf" srcId="{50FFE560-837E-47DF-947B-440EB453ED3E}" destId="{C09670BC-364E-426E-BD83-05A09D3BBD0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1DEE92-3329-41F9-B41D-85362A94AED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8CEEBA-F0F0-46F2-A574-30BB76B1705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are your questions?</a:t>
          </a:r>
          <a:br>
            <a:rPr lang="en-US"/>
          </a:br>
          <a:endParaRPr lang="en-US" dirty="0"/>
        </a:p>
      </dgm:t>
    </dgm:pt>
    <dgm:pt modelId="{5367D4B9-1563-47E0-B80C-91AD5A6DD051}" type="parTrans" cxnId="{C854547D-5837-47A9-BB0B-2F4C614BC112}">
      <dgm:prSet/>
      <dgm:spPr/>
      <dgm:t>
        <a:bodyPr/>
        <a:lstStyle/>
        <a:p>
          <a:endParaRPr lang="en-US"/>
        </a:p>
      </dgm:t>
    </dgm:pt>
    <dgm:pt modelId="{042E475B-3303-4526-BAE4-01EE9A1039C4}" type="sibTrans" cxnId="{C854547D-5837-47A9-BB0B-2F4C614BC112}">
      <dgm:prSet/>
      <dgm:spPr/>
      <dgm:t>
        <a:bodyPr/>
        <a:lstStyle/>
        <a:p>
          <a:endParaRPr lang="en-US"/>
        </a:p>
      </dgm:t>
    </dgm:pt>
    <dgm:pt modelId="{A4EF6C55-A487-4A32-A2F8-B627831E3B7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Your questions will help us add to the online FAQs.</a:t>
          </a:r>
          <a:br>
            <a:rPr lang="en-US" dirty="0"/>
          </a:br>
          <a:endParaRPr lang="en-US" dirty="0"/>
        </a:p>
      </dgm:t>
    </dgm:pt>
    <dgm:pt modelId="{AA98EA52-EC7F-4635-A939-7D8F1298C402}" type="parTrans" cxnId="{BD4941E4-43E5-448D-88EC-D5583A54742E}">
      <dgm:prSet/>
      <dgm:spPr/>
      <dgm:t>
        <a:bodyPr/>
        <a:lstStyle/>
        <a:p>
          <a:endParaRPr lang="en-US"/>
        </a:p>
      </dgm:t>
    </dgm:pt>
    <dgm:pt modelId="{C3C09C77-8F0E-4B27-9485-EF25B88D6F9C}" type="sibTrans" cxnId="{BD4941E4-43E5-448D-88EC-D5583A54742E}">
      <dgm:prSet/>
      <dgm:spPr/>
      <dgm:t>
        <a:bodyPr/>
        <a:lstStyle/>
        <a:p>
          <a:endParaRPr lang="en-US"/>
        </a:p>
      </dgm:t>
    </dgm:pt>
    <dgm:pt modelId="{C282DBA4-5742-4EAD-9945-265774EE9E78}" type="pres">
      <dgm:prSet presAssocID="{D41DEE92-3329-41F9-B41D-85362A94AED9}" presName="vert0" presStyleCnt="0">
        <dgm:presLayoutVars>
          <dgm:dir/>
          <dgm:animOne val="branch"/>
          <dgm:animLvl val="lvl"/>
        </dgm:presLayoutVars>
      </dgm:prSet>
      <dgm:spPr/>
    </dgm:pt>
    <dgm:pt modelId="{99B1358A-25CB-4AE1-B768-ECBC5AD3E167}" type="pres">
      <dgm:prSet presAssocID="{4B8CEEBA-F0F0-46F2-A574-30BB76B17051}" presName="thickLine" presStyleLbl="alignNode1" presStyleIdx="0" presStyleCnt="2"/>
      <dgm:spPr/>
    </dgm:pt>
    <dgm:pt modelId="{0184581E-A07B-4A96-9002-EDD25D77B565}" type="pres">
      <dgm:prSet presAssocID="{4B8CEEBA-F0F0-46F2-A574-30BB76B17051}" presName="horz1" presStyleCnt="0"/>
      <dgm:spPr/>
    </dgm:pt>
    <dgm:pt modelId="{9DF03715-ABA8-4331-9636-1DDFC293C1DE}" type="pres">
      <dgm:prSet presAssocID="{4B8CEEBA-F0F0-46F2-A574-30BB76B17051}" presName="tx1" presStyleLbl="revTx" presStyleIdx="0" presStyleCnt="2"/>
      <dgm:spPr/>
    </dgm:pt>
    <dgm:pt modelId="{4D8990CB-FB03-46DC-BA27-97ABCCB6ED03}" type="pres">
      <dgm:prSet presAssocID="{4B8CEEBA-F0F0-46F2-A574-30BB76B17051}" presName="vert1" presStyleCnt="0"/>
      <dgm:spPr/>
    </dgm:pt>
    <dgm:pt modelId="{04405017-3FF3-44DE-96FD-C43D7BBD2ADE}" type="pres">
      <dgm:prSet presAssocID="{A4EF6C55-A487-4A32-A2F8-B627831E3B74}" presName="thickLine" presStyleLbl="alignNode1" presStyleIdx="1" presStyleCnt="2"/>
      <dgm:spPr/>
    </dgm:pt>
    <dgm:pt modelId="{BBF5078A-B438-4901-AAED-A7ED794217DB}" type="pres">
      <dgm:prSet presAssocID="{A4EF6C55-A487-4A32-A2F8-B627831E3B74}" presName="horz1" presStyleCnt="0"/>
      <dgm:spPr/>
    </dgm:pt>
    <dgm:pt modelId="{0D1F738F-CEA4-4208-A934-034861E5074A}" type="pres">
      <dgm:prSet presAssocID="{A4EF6C55-A487-4A32-A2F8-B627831E3B74}" presName="tx1" presStyleLbl="revTx" presStyleIdx="1" presStyleCnt="2"/>
      <dgm:spPr/>
    </dgm:pt>
    <dgm:pt modelId="{71EA9AC5-7CE0-482F-8B6F-E46144548773}" type="pres">
      <dgm:prSet presAssocID="{A4EF6C55-A487-4A32-A2F8-B627831E3B74}" presName="vert1" presStyleCnt="0"/>
      <dgm:spPr/>
    </dgm:pt>
  </dgm:ptLst>
  <dgm:cxnLst>
    <dgm:cxn modelId="{AF1CF239-130A-43CE-AE09-DB45949D6189}" type="presOf" srcId="{D41DEE92-3329-41F9-B41D-85362A94AED9}" destId="{C282DBA4-5742-4EAD-9945-265774EE9E78}" srcOrd="0" destOrd="0" presId="urn:microsoft.com/office/officeart/2008/layout/LinedList"/>
    <dgm:cxn modelId="{C854547D-5837-47A9-BB0B-2F4C614BC112}" srcId="{D41DEE92-3329-41F9-B41D-85362A94AED9}" destId="{4B8CEEBA-F0F0-46F2-A574-30BB76B17051}" srcOrd="0" destOrd="0" parTransId="{5367D4B9-1563-47E0-B80C-91AD5A6DD051}" sibTransId="{042E475B-3303-4526-BAE4-01EE9A1039C4}"/>
    <dgm:cxn modelId="{35EC29C7-4F9E-4E63-A3ED-37152D3776FC}" type="presOf" srcId="{4B8CEEBA-F0F0-46F2-A574-30BB76B17051}" destId="{9DF03715-ABA8-4331-9636-1DDFC293C1DE}" srcOrd="0" destOrd="0" presId="urn:microsoft.com/office/officeart/2008/layout/LinedList"/>
    <dgm:cxn modelId="{BD4941E4-43E5-448D-88EC-D5583A54742E}" srcId="{D41DEE92-3329-41F9-B41D-85362A94AED9}" destId="{A4EF6C55-A487-4A32-A2F8-B627831E3B74}" srcOrd="1" destOrd="0" parTransId="{AA98EA52-EC7F-4635-A939-7D8F1298C402}" sibTransId="{C3C09C77-8F0E-4B27-9485-EF25B88D6F9C}"/>
    <dgm:cxn modelId="{C56AE9F6-389C-47A6-92FB-548EBCAC39DA}" type="presOf" srcId="{A4EF6C55-A487-4A32-A2F8-B627831E3B74}" destId="{0D1F738F-CEA4-4208-A934-034861E5074A}" srcOrd="0" destOrd="0" presId="urn:microsoft.com/office/officeart/2008/layout/LinedList"/>
    <dgm:cxn modelId="{3B988B3B-DF30-486D-9342-903A7BF086DC}" type="presParOf" srcId="{C282DBA4-5742-4EAD-9945-265774EE9E78}" destId="{99B1358A-25CB-4AE1-B768-ECBC5AD3E167}" srcOrd="0" destOrd="0" presId="urn:microsoft.com/office/officeart/2008/layout/LinedList"/>
    <dgm:cxn modelId="{5C6E03A2-D00D-4336-8486-56548EE56F43}" type="presParOf" srcId="{C282DBA4-5742-4EAD-9945-265774EE9E78}" destId="{0184581E-A07B-4A96-9002-EDD25D77B565}" srcOrd="1" destOrd="0" presId="urn:microsoft.com/office/officeart/2008/layout/LinedList"/>
    <dgm:cxn modelId="{80381F16-D24B-4F03-942E-302ACB058361}" type="presParOf" srcId="{0184581E-A07B-4A96-9002-EDD25D77B565}" destId="{9DF03715-ABA8-4331-9636-1DDFC293C1DE}" srcOrd="0" destOrd="0" presId="urn:microsoft.com/office/officeart/2008/layout/LinedList"/>
    <dgm:cxn modelId="{43135B53-3106-444B-86FC-21B4B597A1B9}" type="presParOf" srcId="{0184581E-A07B-4A96-9002-EDD25D77B565}" destId="{4D8990CB-FB03-46DC-BA27-97ABCCB6ED03}" srcOrd="1" destOrd="0" presId="urn:microsoft.com/office/officeart/2008/layout/LinedList"/>
    <dgm:cxn modelId="{B8E2E4BA-1527-4683-8435-CA3877B4E3D5}" type="presParOf" srcId="{C282DBA4-5742-4EAD-9945-265774EE9E78}" destId="{04405017-3FF3-44DE-96FD-C43D7BBD2ADE}" srcOrd="2" destOrd="0" presId="urn:microsoft.com/office/officeart/2008/layout/LinedList"/>
    <dgm:cxn modelId="{CB2637C3-57D6-4235-ABBF-8E6DB70916CF}" type="presParOf" srcId="{C282DBA4-5742-4EAD-9945-265774EE9E78}" destId="{BBF5078A-B438-4901-AAED-A7ED794217DB}" srcOrd="3" destOrd="0" presId="urn:microsoft.com/office/officeart/2008/layout/LinedList"/>
    <dgm:cxn modelId="{64BD3E46-FBE3-4EFF-AD63-863BF4D091AD}" type="presParOf" srcId="{BBF5078A-B438-4901-AAED-A7ED794217DB}" destId="{0D1F738F-CEA4-4208-A934-034861E5074A}" srcOrd="0" destOrd="0" presId="urn:microsoft.com/office/officeart/2008/layout/LinedList"/>
    <dgm:cxn modelId="{1E100F65-6E6B-48FA-B18E-0F459E149F01}" type="presParOf" srcId="{BBF5078A-B438-4901-AAED-A7ED794217DB}" destId="{71EA9AC5-7CE0-482F-8B6F-E4614454877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0A0F2-B45E-4DFE-84B7-D37CF261A6BC}">
      <dsp:nvSpPr>
        <dsp:cNvPr id="0" name=""/>
        <dsp:cNvSpPr/>
      </dsp:nvSpPr>
      <dsp:spPr>
        <a:xfrm>
          <a:off x="1299209" y="1428"/>
          <a:ext cx="5196839" cy="146446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833" tIns="371975" rIns="100833" bIns="37197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Understand why telework is being offered as a short-term mitigation strategy to limit the spread of COVID-19 as it has come to Alaska.</a:t>
          </a:r>
          <a:br>
            <a:rPr lang="en-US" sz="1400" kern="1200" dirty="0"/>
          </a:br>
          <a:endParaRPr lang="en-US" sz="1400" kern="1200" dirty="0"/>
        </a:p>
      </dsp:txBody>
      <dsp:txXfrm>
        <a:off x="1299209" y="1428"/>
        <a:ext cx="5196839" cy="1464468"/>
      </dsp:txXfrm>
    </dsp:sp>
    <dsp:sp modelId="{18209712-1295-4EF6-AC8E-99C4999F2976}">
      <dsp:nvSpPr>
        <dsp:cNvPr id="0" name=""/>
        <dsp:cNvSpPr/>
      </dsp:nvSpPr>
      <dsp:spPr>
        <a:xfrm>
          <a:off x="0" y="1428"/>
          <a:ext cx="1299209" cy="146446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750" tIns="144657" rIns="68750" bIns="14465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Understand</a:t>
          </a:r>
        </a:p>
      </dsp:txBody>
      <dsp:txXfrm>
        <a:off x="0" y="1428"/>
        <a:ext cx="1299209" cy="1464468"/>
      </dsp:txXfrm>
    </dsp:sp>
    <dsp:sp modelId="{3F5B6A26-C86F-4234-BC7D-CD2B0E7427C5}">
      <dsp:nvSpPr>
        <dsp:cNvPr id="0" name=""/>
        <dsp:cNvSpPr/>
      </dsp:nvSpPr>
      <dsp:spPr>
        <a:xfrm>
          <a:off x="1299209" y="1553765"/>
          <a:ext cx="5196839" cy="1464468"/>
        </a:xfrm>
        <a:prstGeom prst="rect">
          <a:avLst/>
        </a:prstGeom>
        <a:solidFill>
          <a:schemeClr val="accent2">
            <a:tint val="40000"/>
            <a:alpha val="90000"/>
            <a:hueOff val="-815231"/>
            <a:satOff val="5224"/>
            <a:lumOff val="238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815231"/>
              <a:satOff val="5224"/>
              <a:lumOff val="23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833" tIns="371975" rIns="100833" bIns="37197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Create awareness of increased responsibility for supervisors and coworkers in a telework environment.</a:t>
          </a:r>
          <a:br>
            <a:rPr lang="en-US" sz="1400" kern="1200" dirty="0"/>
          </a:br>
          <a:endParaRPr lang="en-US" sz="1400" kern="1200" dirty="0"/>
        </a:p>
      </dsp:txBody>
      <dsp:txXfrm>
        <a:off x="1299209" y="1553765"/>
        <a:ext cx="5196839" cy="1464468"/>
      </dsp:txXfrm>
    </dsp:sp>
    <dsp:sp modelId="{012A1F78-D532-4A5B-A769-2D40F2098C1C}">
      <dsp:nvSpPr>
        <dsp:cNvPr id="0" name=""/>
        <dsp:cNvSpPr/>
      </dsp:nvSpPr>
      <dsp:spPr>
        <a:xfrm>
          <a:off x="0" y="1553765"/>
          <a:ext cx="1299209" cy="1464468"/>
        </a:xfrm>
        <a:prstGeom prst="rect">
          <a:avLst/>
        </a:prstGeom>
        <a:gradFill rotWithShape="0">
          <a:gsLst>
            <a:gs pos="0">
              <a:schemeClr val="accent2">
                <a:hueOff val="-665368"/>
                <a:satOff val="4108"/>
                <a:lumOff val="-588"/>
                <a:alphaOff val="0"/>
                <a:tint val="98000"/>
                <a:lumMod val="114000"/>
              </a:schemeClr>
            </a:gs>
            <a:gs pos="100000">
              <a:schemeClr val="accent2">
                <a:hueOff val="-665368"/>
                <a:satOff val="4108"/>
                <a:lumOff val="-588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665368"/>
              <a:satOff val="4108"/>
              <a:lumOff val="-58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750" tIns="144657" rIns="68750" bIns="14465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Create</a:t>
          </a:r>
        </a:p>
      </dsp:txBody>
      <dsp:txXfrm>
        <a:off x="0" y="1553765"/>
        <a:ext cx="1299209" cy="1464468"/>
      </dsp:txXfrm>
    </dsp:sp>
    <dsp:sp modelId="{6EBEBBC5-0CFC-41C1-9752-6148CDEB3D29}">
      <dsp:nvSpPr>
        <dsp:cNvPr id="0" name=""/>
        <dsp:cNvSpPr/>
      </dsp:nvSpPr>
      <dsp:spPr>
        <a:xfrm>
          <a:off x="1299209" y="3106102"/>
          <a:ext cx="5196839" cy="1464468"/>
        </a:xfrm>
        <a:prstGeom prst="rect">
          <a:avLst/>
        </a:prstGeom>
        <a:solidFill>
          <a:schemeClr val="accent2">
            <a:tint val="40000"/>
            <a:alpha val="90000"/>
            <a:hueOff val="-1630462"/>
            <a:satOff val="10447"/>
            <a:lumOff val="477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1630462"/>
              <a:satOff val="10447"/>
              <a:lumOff val="4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833" tIns="371975" rIns="100833" bIns="37197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Build your knowledge of supervising and managing in a telework environment</a:t>
          </a:r>
          <a:r>
            <a:rPr lang="en-US" sz="1300" kern="1200" dirty="0"/>
            <a:t>.</a:t>
          </a:r>
          <a:br>
            <a:rPr lang="en-US" sz="1300" kern="1200" dirty="0"/>
          </a:br>
          <a:endParaRPr lang="en-US" sz="1300" kern="1200" dirty="0"/>
        </a:p>
      </dsp:txBody>
      <dsp:txXfrm>
        <a:off x="1299209" y="3106102"/>
        <a:ext cx="5196839" cy="1464468"/>
      </dsp:txXfrm>
    </dsp:sp>
    <dsp:sp modelId="{2DFAF231-F38B-4C30-8CF4-4181C00EFBE5}">
      <dsp:nvSpPr>
        <dsp:cNvPr id="0" name=""/>
        <dsp:cNvSpPr/>
      </dsp:nvSpPr>
      <dsp:spPr>
        <a:xfrm>
          <a:off x="0" y="3106102"/>
          <a:ext cx="1299209" cy="1464468"/>
        </a:xfrm>
        <a:prstGeom prst="rect">
          <a:avLst/>
        </a:prstGeom>
        <a:gradFill rotWithShape="0">
          <a:gsLst>
            <a:gs pos="0">
              <a:schemeClr val="accent2">
                <a:hueOff val="-1330735"/>
                <a:satOff val="8216"/>
                <a:lumOff val="-1176"/>
                <a:alphaOff val="0"/>
                <a:tint val="98000"/>
                <a:lumMod val="114000"/>
              </a:schemeClr>
            </a:gs>
            <a:gs pos="100000">
              <a:schemeClr val="accent2">
                <a:hueOff val="-1330735"/>
                <a:satOff val="8216"/>
                <a:lumOff val="-1176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1330735"/>
              <a:satOff val="8216"/>
              <a:lumOff val="-117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750" tIns="144657" rIns="68750" bIns="14465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Build</a:t>
          </a:r>
        </a:p>
      </dsp:txBody>
      <dsp:txXfrm>
        <a:off x="0" y="3106102"/>
        <a:ext cx="1299209" cy="14644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56319-ED9D-40F5-BA4A-1897E5516424}">
      <dsp:nvSpPr>
        <dsp:cNvPr id="0" name=""/>
        <dsp:cNvSpPr/>
      </dsp:nvSpPr>
      <dsp:spPr>
        <a:xfrm>
          <a:off x="0" y="1478"/>
          <a:ext cx="6496050" cy="6302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49DCC1-E568-4D39-A6BA-D170355A7D89}">
      <dsp:nvSpPr>
        <dsp:cNvPr id="0" name=""/>
        <dsp:cNvSpPr/>
      </dsp:nvSpPr>
      <dsp:spPr>
        <a:xfrm>
          <a:off x="190639" y="143276"/>
          <a:ext cx="346616" cy="3466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DFD63-FC5A-46DE-A044-92B6A2677319}">
      <dsp:nvSpPr>
        <dsp:cNvPr id="0" name=""/>
        <dsp:cNvSpPr/>
      </dsp:nvSpPr>
      <dsp:spPr>
        <a:xfrm>
          <a:off x="727895" y="1478"/>
          <a:ext cx="5768154" cy="630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98" tIns="66698" rIns="66698" bIns="6669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Set Clear Expectations</a:t>
          </a:r>
          <a:br>
            <a:rPr lang="en-US" sz="1700" kern="1200" dirty="0"/>
          </a:br>
          <a:endParaRPr lang="en-US" sz="1700" kern="1200" dirty="0"/>
        </a:p>
      </dsp:txBody>
      <dsp:txXfrm>
        <a:off x="727895" y="1478"/>
        <a:ext cx="5768154" cy="630212"/>
      </dsp:txXfrm>
    </dsp:sp>
    <dsp:sp modelId="{7710F10F-ED2C-493F-9265-8CE5A94D1225}">
      <dsp:nvSpPr>
        <dsp:cNvPr id="0" name=""/>
        <dsp:cNvSpPr/>
      </dsp:nvSpPr>
      <dsp:spPr>
        <a:xfrm>
          <a:off x="0" y="789244"/>
          <a:ext cx="6496050" cy="6302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47593F-FAE6-4F73-9CC0-E1B6CFBAC3CB}">
      <dsp:nvSpPr>
        <dsp:cNvPr id="0" name=""/>
        <dsp:cNvSpPr/>
      </dsp:nvSpPr>
      <dsp:spPr>
        <a:xfrm>
          <a:off x="171450" y="837100"/>
          <a:ext cx="384994" cy="5345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824DE-6AF8-4F36-8B58-CEFEECBA58DD}">
      <dsp:nvSpPr>
        <dsp:cNvPr id="0" name=""/>
        <dsp:cNvSpPr/>
      </dsp:nvSpPr>
      <dsp:spPr>
        <a:xfrm>
          <a:off x="727895" y="789244"/>
          <a:ext cx="5768154" cy="630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98" tIns="66698" rIns="66698" bIns="6669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Monitor Performance</a:t>
          </a:r>
          <a:br>
            <a:rPr lang="en-US" sz="1700" kern="1200" dirty="0"/>
          </a:br>
          <a:endParaRPr lang="en-US" sz="1700" kern="1200" dirty="0"/>
        </a:p>
      </dsp:txBody>
      <dsp:txXfrm>
        <a:off x="727895" y="789244"/>
        <a:ext cx="5768154" cy="630212"/>
      </dsp:txXfrm>
    </dsp:sp>
    <dsp:sp modelId="{DD5D0792-C286-4ABC-82C4-5DCDCB86BBC8}">
      <dsp:nvSpPr>
        <dsp:cNvPr id="0" name=""/>
        <dsp:cNvSpPr/>
      </dsp:nvSpPr>
      <dsp:spPr>
        <a:xfrm>
          <a:off x="0" y="1577010"/>
          <a:ext cx="6496050" cy="6302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B873E5-C22A-434D-BE47-D92D492E2680}">
      <dsp:nvSpPr>
        <dsp:cNvPr id="0" name=""/>
        <dsp:cNvSpPr/>
      </dsp:nvSpPr>
      <dsp:spPr>
        <a:xfrm>
          <a:off x="190639" y="1718808"/>
          <a:ext cx="346616" cy="3466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B0E080-779F-4E3F-9EB8-E016BFBDB2ED}">
      <dsp:nvSpPr>
        <dsp:cNvPr id="0" name=""/>
        <dsp:cNvSpPr/>
      </dsp:nvSpPr>
      <dsp:spPr>
        <a:xfrm>
          <a:off x="727895" y="1577010"/>
          <a:ext cx="5768154" cy="630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98" tIns="66698" rIns="66698" bIns="6669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Stay Connected</a:t>
          </a:r>
          <a:br>
            <a:rPr lang="en-US" sz="1700" kern="1200" dirty="0"/>
          </a:br>
          <a:endParaRPr lang="en-US" sz="1700" kern="1200" dirty="0"/>
        </a:p>
      </dsp:txBody>
      <dsp:txXfrm>
        <a:off x="727895" y="1577010"/>
        <a:ext cx="5768154" cy="630212"/>
      </dsp:txXfrm>
    </dsp:sp>
    <dsp:sp modelId="{BFE88D89-E70F-48C8-98EC-B5EB769AE0F9}">
      <dsp:nvSpPr>
        <dsp:cNvPr id="0" name=""/>
        <dsp:cNvSpPr/>
      </dsp:nvSpPr>
      <dsp:spPr>
        <a:xfrm>
          <a:off x="0" y="2364776"/>
          <a:ext cx="6496050" cy="6302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CCE5FE-E183-427F-90B8-B73FC8F63F76}">
      <dsp:nvSpPr>
        <dsp:cNvPr id="0" name=""/>
        <dsp:cNvSpPr/>
      </dsp:nvSpPr>
      <dsp:spPr>
        <a:xfrm>
          <a:off x="190639" y="2506574"/>
          <a:ext cx="346616" cy="3466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38B912-7E2E-4038-8779-A033BCD5D199}">
      <dsp:nvSpPr>
        <dsp:cNvPr id="0" name=""/>
        <dsp:cNvSpPr/>
      </dsp:nvSpPr>
      <dsp:spPr>
        <a:xfrm>
          <a:off x="727895" y="2364776"/>
          <a:ext cx="5768154" cy="630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98" tIns="66698" rIns="66698" bIns="6669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Build a Trusting Environment</a:t>
          </a:r>
          <a:br>
            <a:rPr lang="en-US" sz="1700" kern="1200" dirty="0"/>
          </a:br>
          <a:endParaRPr lang="en-US" sz="1700" kern="1200" dirty="0"/>
        </a:p>
      </dsp:txBody>
      <dsp:txXfrm>
        <a:off x="727895" y="2364776"/>
        <a:ext cx="5768154" cy="630212"/>
      </dsp:txXfrm>
    </dsp:sp>
    <dsp:sp modelId="{E02CADDD-06D4-49E5-A6A7-0EF7DC4AD2A1}">
      <dsp:nvSpPr>
        <dsp:cNvPr id="0" name=""/>
        <dsp:cNvSpPr/>
      </dsp:nvSpPr>
      <dsp:spPr>
        <a:xfrm>
          <a:off x="0" y="3152542"/>
          <a:ext cx="6496050" cy="6302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4661B7-6524-4F5F-AE53-11E174FA1C0E}">
      <dsp:nvSpPr>
        <dsp:cNvPr id="0" name=""/>
        <dsp:cNvSpPr/>
      </dsp:nvSpPr>
      <dsp:spPr>
        <a:xfrm>
          <a:off x="190639" y="3294340"/>
          <a:ext cx="346616" cy="34661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D4B4F8-42EF-4667-AA31-9F3A16256EBE}">
      <dsp:nvSpPr>
        <dsp:cNvPr id="0" name=""/>
        <dsp:cNvSpPr/>
      </dsp:nvSpPr>
      <dsp:spPr>
        <a:xfrm>
          <a:off x="727895" y="3152542"/>
          <a:ext cx="5768154" cy="630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98" tIns="66698" rIns="66698" bIns="6669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Manage by Results – Not Activity</a:t>
          </a:r>
          <a:br>
            <a:rPr lang="en-US" sz="1700" kern="1200" dirty="0"/>
          </a:br>
          <a:endParaRPr lang="en-US" sz="1700" kern="1200" dirty="0"/>
        </a:p>
      </dsp:txBody>
      <dsp:txXfrm>
        <a:off x="727895" y="3152542"/>
        <a:ext cx="5768154" cy="630212"/>
      </dsp:txXfrm>
    </dsp:sp>
    <dsp:sp modelId="{C0ACFD56-1220-45D1-BB3F-17A7A88AF97A}">
      <dsp:nvSpPr>
        <dsp:cNvPr id="0" name=""/>
        <dsp:cNvSpPr/>
      </dsp:nvSpPr>
      <dsp:spPr>
        <a:xfrm>
          <a:off x="0" y="3940308"/>
          <a:ext cx="6496050" cy="6302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60BBA-17E4-4F82-824D-9EBE616B4279}">
      <dsp:nvSpPr>
        <dsp:cNvPr id="0" name=""/>
        <dsp:cNvSpPr/>
      </dsp:nvSpPr>
      <dsp:spPr>
        <a:xfrm>
          <a:off x="190639" y="4082106"/>
          <a:ext cx="346616" cy="34661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350F6-E7E4-4635-92A5-0C5D52FB86C8}">
      <dsp:nvSpPr>
        <dsp:cNvPr id="0" name=""/>
        <dsp:cNvSpPr/>
      </dsp:nvSpPr>
      <dsp:spPr>
        <a:xfrm>
          <a:off x="727895" y="3940308"/>
          <a:ext cx="5768154" cy="630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98" tIns="66698" rIns="66698" bIns="6669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Promote Team Cohesion</a:t>
          </a:r>
          <a:br>
            <a:rPr lang="en-US" sz="1700" kern="1200" dirty="0"/>
          </a:br>
          <a:endParaRPr lang="en-US" sz="1700" kern="1200" dirty="0"/>
        </a:p>
      </dsp:txBody>
      <dsp:txXfrm>
        <a:off x="727895" y="3940308"/>
        <a:ext cx="5768154" cy="6302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1BECD-2B24-4A64-8B20-FE235719EDB3}">
      <dsp:nvSpPr>
        <dsp:cNvPr id="0" name=""/>
        <dsp:cNvSpPr/>
      </dsp:nvSpPr>
      <dsp:spPr>
        <a:xfrm>
          <a:off x="0" y="1897"/>
          <a:ext cx="6496050" cy="9617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7628C5-D10B-4CF9-9701-0FE665CBCFAD}">
      <dsp:nvSpPr>
        <dsp:cNvPr id="0" name=""/>
        <dsp:cNvSpPr/>
      </dsp:nvSpPr>
      <dsp:spPr>
        <a:xfrm>
          <a:off x="290922" y="218286"/>
          <a:ext cx="528950" cy="5289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C765C-E1D1-47AE-8AF3-7BD293D4AA16}">
      <dsp:nvSpPr>
        <dsp:cNvPr id="0" name=""/>
        <dsp:cNvSpPr/>
      </dsp:nvSpPr>
      <dsp:spPr>
        <a:xfrm>
          <a:off x="1110795" y="1897"/>
          <a:ext cx="2923222" cy="9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3" tIns="101783" rIns="101783" bIns="10178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Identify what equipment is needed for teleworkers</a:t>
          </a:r>
        </a:p>
      </dsp:txBody>
      <dsp:txXfrm>
        <a:off x="1110795" y="1897"/>
        <a:ext cx="2923222" cy="961727"/>
      </dsp:txXfrm>
    </dsp:sp>
    <dsp:sp modelId="{06A6B1EA-7D0C-4D36-A0B2-3A9978A129CF}">
      <dsp:nvSpPr>
        <dsp:cNvPr id="0" name=""/>
        <dsp:cNvSpPr/>
      </dsp:nvSpPr>
      <dsp:spPr>
        <a:xfrm>
          <a:off x="4034017" y="1897"/>
          <a:ext cx="2462032" cy="9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3" tIns="101783" rIns="101783" bIns="10178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Hardware, Software and Security Protocols</a:t>
          </a:r>
        </a:p>
      </dsp:txBody>
      <dsp:txXfrm>
        <a:off x="4034017" y="1897"/>
        <a:ext cx="2462032" cy="961727"/>
      </dsp:txXfrm>
    </dsp:sp>
    <dsp:sp modelId="{57E92A30-0ED5-449A-90C4-02991BFACB80}">
      <dsp:nvSpPr>
        <dsp:cNvPr id="0" name=""/>
        <dsp:cNvSpPr/>
      </dsp:nvSpPr>
      <dsp:spPr>
        <a:xfrm>
          <a:off x="0" y="1204056"/>
          <a:ext cx="6496050" cy="9617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00B160-74E2-4C22-86F5-A6D12D4787E6}">
      <dsp:nvSpPr>
        <dsp:cNvPr id="0" name=""/>
        <dsp:cNvSpPr/>
      </dsp:nvSpPr>
      <dsp:spPr>
        <a:xfrm>
          <a:off x="290922" y="1420445"/>
          <a:ext cx="528950" cy="5289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BB5E0-3467-417D-B52C-903CBE52305A}">
      <dsp:nvSpPr>
        <dsp:cNvPr id="0" name=""/>
        <dsp:cNvSpPr/>
      </dsp:nvSpPr>
      <dsp:spPr>
        <a:xfrm>
          <a:off x="1110795" y="1204056"/>
          <a:ext cx="2923222" cy="9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3" tIns="101783" rIns="101783" bIns="10178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Access to State databases and shared resources</a:t>
          </a:r>
        </a:p>
      </dsp:txBody>
      <dsp:txXfrm>
        <a:off x="1110795" y="1204056"/>
        <a:ext cx="2923222" cy="961727"/>
      </dsp:txXfrm>
    </dsp:sp>
    <dsp:sp modelId="{75003846-B356-439D-BBC3-27616BF2FB33}">
      <dsp:nvSpPr>
        <dsp:cNvPr id="0" name=""/>
        <dsp:cNvSpPr/>
      </dsp:nvSpPr>
      <dsp:spPr>
        <a:xfrm>
          <a:off x="4034017" y="1204056"/>
          <a:ext cx="2462032" cy="9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3" tIns="101783" rIns="101783" bIns="10178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VPN – Virtual Private Network</a:t>
          </a:r>
        </a:p>
      </dsp:txBody>
      <dsp:txXfrm>
        <a:off x="4034017" y="1204056"/>
        <a:ext cx="2462032" cy="961727"/>
      </dsp:txXfrm>
    </dsp:sp>
    <dsp:sp modelId="{29408501-F742-4511-A04F-6E294AA188A1}">
      <dsp:nvSpPr>
        <dsp:cNvPr id="0" name=""/>
        <dsp:cNvSpPr/>
      </dsp:nvSpPr>
      <dsp:spPr>
        <a:xfrm>
          <a:off x="0" y="2406215"/>
          <a:ext cx="6496050" cy="9617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57A3E-B13C-4EFF-8CED-17AD1189C012}">
      <dsp:nvSpPr>
        <dsp:cNvPr id="0" name=""/>
        <dsp:cNvSpPr/>
      </dsp:nvSpPr>
      <dsp:spPr>
        <a:xfrm>
          <a:off x="290922" y="2622604"/>
          <a:ext cx="528950" cy="5289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D9D7E-F1E4-426B-B148-7AA1954C66C5}">
      <dsp:nvSpPr>
        <dsp:cNvPr id="0" name=""/>
        <dsp:cNvSpPr/>
      </dsp:nvSpPr>
      <dsp:spPr>
        <a:xfrm>
          <a:off x="1110795" y="2406215"/>
          <a:ext cx="5385254" cy="9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3" tIns="101783" rIns="101783" bIns="10178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Internet connectivity and confidentiality requirements</a:t>
          </a:r>
        </a:p>
      </dsp:txBody>
      <dsp:txXfrm>
        <a:off x="1110795" y="2406215"/>
        <a:ext cx="5385254" cy="961727"/>
      </dsp:txXfrm>
    </dsp:sp>
    <dsp:sp modelId="{5A7D5D68-D065-4258-94E7-187CD21533A7}">
      <dsp:nvSpPr>
        <dsp:cNvPr id="0" name=""/>
        <dsp:cNvSpPr/>
      </dsp:nvSpPr>
      <dsp:spPr>
        <a:xfrm>
          <a:off x="0" y="3608375"/>
          <a:ext cx="6496050" cy="9617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D41E59-1FED-4B58-BB64-F319D7D372F4}">
      <dsp:nvSpPr>
        <dsp:cNvPr id="0" name=""/>
        <dsp:cNvSpPr/>
      </dsp:nvSpPr>
      <dsp:spPr>
        <a:xfrm>
          <a:off x="290922" y="3824763"/>
          <a:ext cx="528950" cy="5289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670BC-364E-426E-BD83-05A09D3BBD06}">
      <dsp:nvSpPr>
        <dsp:cNvPr id="0" name=""/>
        <dsp:cNvSpPr/>
      </dsp:nvSpPr>
      <dsp:spPr>
        <a:xfrm>
          <a:off x="1110795" y="3608375"/>
          <a:ext cx="5385254" cy="9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3" tIns="101783" rIns="101783" bIns="10178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Telephone usage</a:t>
          </a:r>
        </a:p>
      </dsp:txBody>
      <dsp:txXfrm>
        <a:off x="1110795" y="3608375"/>
        <a:ext cx="5385254" cy="9617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1358A-25CB-4AE1-B768-ECBC5AD3E167}">
      <dsp:nvSpPr>
        <dsp:cNvPr id="0" name=""/>
        <dsp:cNvSpPr/>
      </dsp:nvSpPr>
      <dsp:spPr>
        <a:xfrm>
          <a:off x="0" y="0"/>
          <a:ext cx="433840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F03715-ABA8-4331-9636-1DDFC293C1DE}">
      <dsp:nvSpPr>
        <dsp:cNvPr id="0" name=""/>
        <dsp:cNvSpPr/>
      </dsp:nvSpPr>
      <dsp:spPr>
        <a:xfrm>
          <a:off x="0" y="0"/>
          <a:ext cx="4338409" cy="2098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What are your questions?</a:t>
          </a:r>
          <a:br>
            <a:rPr lang="en-US" sz="3000" kern="1200"/>
          </a:br>
          <a:endParaRPr lang="en-US" sz="3000" kern="1200" dirty="0"/>
        </a:p>
      </dsp:txBody>
      <dsp:txXfrm>
        <a:off x="0" y="0"/>
        <a:ext cx="4338409" cy="2098092"/>
      </dsp:txXfrm>
    </dsp:sp>
    <dsp:sp modelId="{04405017-3FF3-44DE-96FD-C43D7BBD2ADE}">
      <dsp:nvSpPr>
        <dsp:cNvPr id="0" name=""/>
        <dsp:cNvSpPr/>
      </dsp:nvSpPr>
      <dsp:spPr>
        <a:xfrm>
          <a:off x="0" y="2098092"/>
          <a:ext cx="4338409" cy="0"/>
        </a:xfrm>
        <a:prstGeom prst="line">
          <a:avLst/>
        </a:prstGeom>
        <a:solidFill>
          <a:schemeClr val="accent2">
            <a:hueOff val="-1330735"/>
            <a:satOff val="8216"/>
            <a:lumOff val="-1176"/>
            <a:alphaOff val="0"/>
          </a:schemeClr>
        </a:solidFill>
        <a:ln w="19050" cap="rnd" cmpd="sng" algn="ctr">
          <a:solidFill>
            <a:schemeClr val="accent2">
              <a:hueOff val="-1330735"/>
              <a:satOff val="8216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F738F-CEA4-4208-A934-034861E5074A}">
      <dsp:nvSpPr>
        <dsp:cNvPr id="0" name=""/>
        <dsp:cNvSpPr/>
      </dsp:nvSpPr>
      <dsp:spPr>
        <a:xfrm>
          <a:off x="0" y="2098092"/>
          <a:ext cx="4338409" cy="2098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Your questions will help us add to the online FAQs.</a:t>
          </a:r>
          <a:br>
            <a:rPr lang="en-US" sz="3000" kern="1200" dirty="0"/>
          </a:br>
          <a:endParaRPr lang="en-US" sz="3000" kern="1200" dirty="0"/>
        </a:p>
      </dsp:txBody>
      <dsp:txXfrm>
        <a:off x="0" y="2098092"/>
        <a:ext cx="4338409" cy="2098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E9B7-8FDE-4DBC-B522-2A75D0393424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A733-917E-4C5A-BEC9-366E553712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73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E9B7-8FDE-4DBC-B522-2A75D0393424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A733-917E-4C5A-BEC9-366E553712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799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E9B7-8FDE-4DBC-B522-2A75D0393424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A733-917E-4C5A-BEC9-366E553712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41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E9B7-8FDE-4DBC-B522-2A75D0393424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A733-917E-4C5A-BEC9-366E5537121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002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E9B7-8FDE-4DBC-B522-2A75D0393424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A733-917E-4C5A-BEC9-366E553712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608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E9B7-8FDE-4DBC-B522-2A75D0393424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A733-917E-4C5A-BEC9-366E553712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555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E9B7-8FDE-4DBC-B522-2A75D0393424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A733-917E-4C5A-BEC9-366E553712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916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E9B7-8FDE-4DBC-B522-2A75D0393424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A733-917E-4C5A-BEC9-366E553712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081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E9B7-8FDE-4DBC-B522-2A75D0393424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A733-917E-4C5A-BEC9-366E553712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61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E9B7-8FDE-4DBC-B522-2A75D0393424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A733-917E-4C5A-BEC9-366E553712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14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E9B7-8FDE-4DBC-B522-2A75D0393424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A733-917E-4C5A-BEC9-366E553712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733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E9B7-8FDE-4DBC-B522-2A75D0393424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A733-917E-4C5A-BEC9-366E553712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28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E9B7-8FDE-4DBC-B522-2A75D0393424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A733-917E-4C5A-BEC9-366E553712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703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E9B7-8FDE-4DBC-B522-2A75D0393424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A733-917E-4C5A-BEC9-366E553712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85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E9B7-8FDE-4DBC-B522-2A75D0393424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A733-917E-4C5A-BEC9-366E553712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130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E9B7-8FDE-4DBC-B522-2A75D0393424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A733-917E-4C5A-BEC9-366E553712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6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E9B7-8FDE-4DBC-B522-2A75D0393424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A733-917E-4C5A-BEC9-366E553712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35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42DE9B7-8FDE-4DBC-B522-2A75D0393424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0A733-917E-4C5A-BEC9-366E553712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8653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doa.alaska.gov/dop/recruitment/telecommuteFAQ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3.jp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hyperlink" Target="http://doa.alaska.gov/dop/fileadmin/Human_Resource_Services/doc/5_Min_Report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11" Type="http://schemas.openxmlformats.org/officeDocument/2006/relationships/hyperlink" Target="http://doa.alaska.gov/dop/recruitment/telecommuteFAQ/" TargetMode="External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doa.alaska.gov/dop/recruitment/telecommuteFAQ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35794-69C8-4CE0-9938-07F0525F8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1837" y="1454963"/>
            <a:ext cx="3342462" cy="33083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700" dirty="0"/>
              <a:t>Managing Telework</a:t>
            </a:r>
            <a:br>
              <a:rPr lang="en-US" sz="4700" dirty="0"/>
            </a:br>
            <a:r>
              <a:rPr lang="en-US" sz="4700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D41EAD-A818-4F50-B311-9F2B0C9C0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1837" y="4763342"/>
            <a:ext cx="3342462" cy="1485055"/>
          </a:xfrm>
        </p:spPr>
        <p:txBody>
          <a:bodyPr>
            <a:normAutofit/>
          </a:bodyPr>
          <a:lstStyle/>
          <a:p>
            <a:r>
              <a:rPr lang="en-US" sz="1800" b="1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F1C03A-62ED-4138-BC9F-B9FB8D7859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" r="20063"/>
          <a:stretch/>
        </p:blipFill>
        <p:spPr>
          <a:xfrm>
            <a:off x="607848" y="609601"/>
            <a:ext cx="6946288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6824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59B8B6-EB89-4013-A036-D177CDDF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5-Minute</a:t>
            </a:r>
            <a:br>
              <a:rPr lang="en-US" sz="5400" dirty="0"/>
            </a:br>
            <a:r>
              <a:rPr lang="en-US" sz="5400" dirty="0"/>
              <a:t>Report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1E981B-F06E-48B4-9275-F4B261AFC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36">
            <a:extLst>
              <a:ext uri="{FF2B5EF4-FFF2-40B4-BE49-F238E27FC236}">
                <a16:creationId xmlns:a16="http://schemas.microsoft.com/office/drawing/2014/main" id="{312E2C24-0CD2-4071-8CE2-B059993A9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5">
            <a:extLst>
              <a:ext uri="{FF2B5EF4-FFF2-40B4-BE49-F238E27FC236}">
                <a16:creationId xmlns:a16="http://schemas.microsoft.com/office/drawing/2014/main" id="{24F1DC13-C830-4B86-A9C6-927F5C55D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B413AA4-1E08-4C22-9B14-4CC5AF0A3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675759" y="1085107"/>
            <a:ext cx="6703536" cy="5010893"/>
          </a:xfrm>
          <a:prstGeom prst="rect">
            <a:avLst/>
          </a:prstGeom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A880F7-B201-4A93-96AD-F7E789177DFB}"/>
              </a:ext>
            </a:extLst>
          </p:cNvPr>
          <p:cNvSpPr/>
          <p:nvPr/>
        </p:nvSpPr>
        <p:spPr>
          <a:xfrm>
            <a:off x="675759" y="6096000"/>
            <a:ext cx="6820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http://doa.alaska.gov/dop/recruitment/telecommuteFAQ</a:t>
            </a:r>
            <a:r>
              <a:rPr lang="en-US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20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BA3203-58E2-4FB1-A255-C81D4D76E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EBEBEB"/>
                </a:solidFill>
              </a:rPr>
              <a:t>Technology</a:t>
            </a:r>
            <a:br>
              <a:rPr lang="en-US" sz="3600" dirty="0">
                <a:solidFill>
                  <a:srgbClr val="EBEBEB"/>
                </a:solidFill>
              </a:rPr>
            </a:br>
            <a:endParaRPr lang="en-US" sz="3600" dirty="0">
              <a:solidFill>
                <a:srgbClr val="EBEBEB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A82992AA-2A13-4AA6-AE1E-C6EAB192CB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7171257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7315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A3203-58E2-4FB1-A255-C81D4D76E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/>
              <a:t>Questions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6247F1-003B-4B12-BE46-4B2AA91DFA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9" r="5440" b="-1"/>
          <a:stretch/>
        </p:blipFill>
        <p:spPr>
          <a:xfrm>
            <a:off x="6091916" y="2052213"/>
            <a:ext cx="5451627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7E42CE2F-6FAD-4DDB-9C49-22CEDB3751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916349"/>
              </p:ext>
            </p:extLst>
          </p:nvPr>
        </p:nvGraphicFramePr>
        <p:xfrm>
          <a:off x="1103311" y="2052214"/>
          <a:ext cx="4338409" cy="4196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63438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A8189-1FA9-4A77-B93C-BF090226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20801-B961-4F3A-A1C5-660324ACA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Stay tuned for additional training and resources.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Prepare your telework plan with your team.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Work with your department leadership, Human Resources; and OIT teams.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Implement approved, effective and efficient telework plans.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589D99-FC71-43B5-86CD-4758E588B5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87" b="-1"/>
          <a:stretch/>
        </p:blipFill>
        <p:spPr>
          <a:xfrm>
            <a:off x="6096000" y="1853249"/>
            <a:ext cx="5451627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0550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7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ADFB2-3F47-4F48-8B82-94924EFE5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EBEBEB"/>
                </a:solidFill>
              </a:rPr>
              <a:t>Objectives</a:t>
            </a:r>
          </a:p>
        </p:txBody>
      </p:sp>
      <p:sp>
        <p:nvSpPr>
          <p:cNvPr id="37" name="Freeform: Shape 29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3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0" name="Content Placeholder 2">
            <a:extLst>
              <a:ext uri="{FF2B5EF4-FFF2-40B4-BE49-F238E27FC236}">
                <a16:creationId xmlns:a16="http://schemas.microsoft.com/office/drawing/2014/main" id="{52CE8DEF-B614-4DEA-ABCA-CD6C513242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157370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3134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7">
            <a:extLst>
              <a:ext uri="{FF2B5EF4-FFF2-40B4-BE49-F238E27FC236}">
                <a16:creationId xmlns:a16="http://schemas.microsoft.com/office/drawing/2014/main" id="{27ED9C6F-41DF-4D9F-BA1A-51F35214C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962C4C-5207-4BB9-940E-038760BF3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80711"/>
          </a:xfrm>
        </p:spPr>
        <p:txBody>
          <a:bodyPr>
            <a:normAutofit/>
          </a:bodyPr>
          <a:lstStyle/>
          <a:p>
            <a:r>
              <a:rPr lang="en-US" dirty="0"/>
              <a:t>Performance Management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0229322-788F-4D9D-B670-83490ECE4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 5">
            <a:extLst>
              <a:ext uri="{FF2B5EF4-FFF2-40B4-BE49-F238E27FC236}">
                <a16:creationId xmlns:a16="http://schemas.microsoft.com/office/drawing/2014/main" id="{ADF4A6DD-CB54-40FE-922D-F885BAA4E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4A72F-8981-46BE-AFA3-D85B28549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2456" y="3163300"/>
            <a:ext cx="3292823" cy="196264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+mn-lt"/>
              </a:rPr>
              <a:t>Focus on results – not the activity.</a:t>
            </a:r>
            <a:br>
              <a:rPr lang="en-US" dirty="0">
                <a:solidFill>
                  <a:schemeClr val="bg1"/>
                </a:solidFill>
                <a:latin typeface="+mn-lt"/>
              </a:rPr>
            </a:br>
            <a:endParaRPr lang="en-US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392CD0-ABE3-42C0-97F8-8FDA6D959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489" y="2568301"/>
            <a:ext cx="2599557" cy="1733038"/>
          </a:xfrm>
          <a:prstGeom prst="rect">
            <a:avLst/>
          </a:prstGeom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7CC528-73CA-45A7-A11D-83825ABAE7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489" y="4654328"/>
            <a:ext cx="2599557" cy="1733038"/>
          </a:xfrm>
          <a:prstGeom prst="rect">
            <a:avLst/>
          </a:prstGeom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DA7215-0003-4D01-A6AB-B070F35BA9E9}"/>
              </a:ext>
            </a:extLst>
          </p:cNvPr>
          <p:cNvSpPr txBox="1"/>
          <p:nvPr/>
        </p:nvSpPr>
        <p:spPr>
          <a:xfrm>
            <a:off x="2122456" y="4774969"/>
            <a:ext cx="3567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Performance standards should be consistent for  teleworkers and non-teleworkers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148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62C4C-5207-4BB9-940E-038760BF3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en-US" dirty="0"/>
              <a:t>Performance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4A72F-8981-46BE-AFA3-D85B28549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en-US" dirty="0"/>
              <a:t>Establish SMART goals, outcomes and deliverables.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Agree on a plan for monitoring and self reporting outcomes and deliverables based on performance metrics.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28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DF0D86-7C19-48E1-8796-958EB2B1C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975" y="857105"/>
            <a:ext cx="3637273" cy="2788963"/>
          </a:xfrm>
          <a:prstGeom prst="rect">
            <a:avLst/>
          </a:prstGeom>
          <a:effectLst/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DAEFE9-3CF1-4A7E-BB49-18083BA72A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73"/>
          <a:stretch/>
        </p:blipFill>
        <p:spPr>
          <a:xfrm>
            <a:off x="7483916" y="4068468"/>
            <a:ext cx="3592436" cy="2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15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7">
            <a:extLst>
              <a:ext uri="{FF2B5EF4-FFF2-40B4-BE49-F238E27FC236}">
                <a16:creationId xmlns:a16="http://schemas.microsoft.com/office/drawing/2014/main" id="{0A01F2A2-AEDD-47DC-AFB5-B97CEB9A5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962C4C-5207-4BB9-940E-038760BF3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dirty="0"/>
              <a:t>Performance Management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B5AF5F3-AD0A-4EFA-854A-47C780F26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 5">
            <a:extLst>
              <a:ext uri="{FF2B5EF4-FFF2-40B4-BE49-F238E27FC236}">
                <a16:creationId xmlns:a16="http://schemas.microsoft.com/office/drawing/2014/main" id="{1E3D6D6C-E192-4135-B1DB-17C71EEBC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4A72F-8981-46BE-AFA3-D85B28549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890" y="3429000"/>
            <a:ext cx="2590649" cy="234143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070C0"/>
                </a:solidFill>
              </a:rPr>
              <a:t>Provide timely,  consistent coaching and feedback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711AE2-2A1B-4C48-A6CB-026FDE7A0E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8" b="5624"/>
          <a:stretch/>
        </p:blipFill>
        <p:spPr>
          <a:xfrm>
            <a:off x="728484" y="3146136"/>
            <a:ext cx="3912298" cy="2573944"/>
          </a:xfrm>
          <a:prstGeom prst="rect">
            <a:avLst/>
          </a:prstGeom>
          <a:effectLst/>
        </p:spPr>
      </p:pic>
      <p:pic>
        <p:nvPicPr>
          <p:cNvPr id="35" name="Picture 3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026A3C9-1C5B-4070-BE31-B56C5A13EC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" t="2218" r="5647"/>
          <a:stretch/>
        </p:blipFill>
        <p:spPr>
          <a:xfrm>
            <a:off x="8447648" y="2568956"/>
            <a:ext cx="2906871" cy="399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49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962C4C-5207-4BB9-940E-038760BF3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EBEBEB"/>
                </a:solidFill>
              </a:rPr>
              <a:t>Telework Tips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950A7726-74CA-4CAA-B6BF-B7CC184175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8224238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6803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13C9C0A-47AD-49A5-838A-A43281BDC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79507746-2C84-4EB6-B021-47E528910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962C4C-5207-4BB9-940E-038760BF3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Telework Resources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0D28F5-B926-4D9B-9413-91E73A4C6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B3D24C5-CE61-47C8-A0D0-C767528D1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B92274A-F522-41D9-833D-A7FB81BA5AE4}"/>
              </a:ext>
            </a:extLst>
          </p:cNvPr>
          <p:cNvGrpSpPr/>
          <p:nvPr/>
        </p:nvGrpSpPr>
        <p:grpSpPr>
          <a:xfrm>
            <a:off x="992974" y="3140754"/>
            <a:ext cx="10717284" cy="2614768"/>
            <a:chOff x="737972" y="3205010"/>
            <a:chExt cx="10717284" cy="2614768"/>
          </a:xfrm>
        </p:grpSpPr>
        <p:sp>
          <p:nvSpPr>
            <p:cNvPr id="18" name="Rectangle: Diagonal Corners Rounded 17">
              <a:extLst>
                <a:ext uri="{FF2B5EF4-FFF2-40B4-BE49-F238E27FC236}">
                  <a16:creationId xmlns:a16="http://schemas.microsoft.com/office/drawing/2014/main" id="{34976816-787F-4690-9220-FEF8C5E75BF3}"/>
                </a:ext>
              </a:extLst>
            </p:cNvPr>
            <p:cNvSpPr/>
            <p:nvPr/>
          </p:nvSpPr>
          <p:spPr>
            <a:xfrm>
              <a:off x="1199822" y="3205010"/>
              <a:ext cx="1444760" cy="1444760"/>
            </a:xfrm>
            <a:prstGeom prst="round2DiagRect">
              <a:avLst>
                <a:gd name="adj1" fmla="val 29727"/>
                <a:gd name="adj2" fmla="val 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9" name="Rectangle 18" descr="Stopwatch">
              <a:hlinkClick r:id="rId2"/>
              <a:extLst>
                <a:ext uri="{FF2B5EF4-FFF2-40B4-BE49-F238E27FC236}">
                  <a16:creationId xmlns:a16="http://schemas.microsoft.com/office/drawing/2014/main" id="{FD7A2A15-9426-47A9-BBFF-BB11B9A3DA8A}"/>
                </a:ext>
              </a:extLst>
            </p:cNvPr>
            <p:cNvSpPr/>
            <p:nvPr/>
          </p:nvSpPr>
          <p:spPr>
            <a:xfrm>
              <a:off x="1507722" y="3512910"/>
              <a:ext cx="828961" cy="828961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D4221F4-AF11-4FF8-829A-FF6194E3A2E3}"/>
                </a:ext>
              </a:extLst>
            </p:cNvPr>
            <p:cNvSpPr/>
            <p:nvPr/>
          </p:nvSpPr>
          <p:spPr>
            <a:xfrm>
              <a:off x="737972" y="5099778"/>
              <a:ext cx="2368460" cy="720000"/>
            </a:xfrm>
            <a:custGeom>
              <a:avLst/>
              <a:gdLst>
                <a:gd name="connsiteX0" fmla="*/ 0 w 2368460"/>
                <a:gd name="connsiteY0" fmla="*/ 0 h 720000"/>
                <a:gd name="connsiteX1" fmla="*/ 2368460 w 2368460"/>
                <a:gd name="connsiteY1" fmla="*/ 0 h 720000"/>
                <a:gd name="connsiteX2" fmla="*/ 2368460 w 2368460"/>
                <a:gd name="connsiteY2" fmla="*/ 720000 h 720000"/>
                <a:gd name="connsiteX3" fmla="*/ 0 w 2368460"/>
                <a:gd name="connsiteY3" fmla="*/ 720000 h 720000"/>
                <a:gd name="connsiteX4" fmla="*/ 0 w 236846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8460" h="720000">
                  <a:moveTo>
                    <a:pt x="0" y="0"/>
                  </a:moveTo>
                  <a:lnTo>
                    <a:pt x="2368460" y="0"/>
                  </a:lnTo>
                  <a:lnTo>
                    <a:pt x="236846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1500" kern="1200" dirty="0"/>
                <a:t>5-Minute Report</a:t>
              </a:r>
            </a:p>
          </p:txBody>
        </p:sp>
        <p:sp>
          <p:nvSpPr>
            <p:cNvPr id="22" name="Rectangle: Diagonal Corners Rounded 21">
              <a:extLst>
                <a:ext uri="{FF2B5EF4-FFF2-40B4-BE49-F238E27FC236}">
                  <a16:creationId xmlns:a16="http://schemas.microsoft.com/office/drawing/2014/main" id="{3B131B8C-B6D4-4ECC-81BB-63A7B93B1B55}"/>
                </a:ext>
              </a:extLst>
            </p:cNvPr>
            <p:cNvSpPr/>
            <p:nvPr/>
          </p:nvSpPr>
          <p:spPr>
            <a:xfrm>
              <a:off x="3982763" y="3205010"/>
              <a:ext cx="1444760" cy="1444760"/>
            </a:xfrm>
            <a:prstGeom prst="round2DiagRect">
              <a:avLst>
                <a:gd name="adj1" fmla="val 29727"/>
                <a:gd name="adj2" fmla="val 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4" name="Rectangle 23" descr="Group">
              <a:extLst>
                <a:ext uri="{FF2B5EF4-FFF2-40B4-BE49-F238E27FC236}">
                  <a16:creationId xmlns:a16="http://schemas.microsoft.com/office/drawing/2014/main" id="{3D5BB4EB-D250-425B-B47A-193E99FBA40C}"/>
                </a:ext>
              </a:extLst>
            </p:cNvPr>
            <p:cNvSpPr/>
            <p:nvPr/>
          </p:nvSpPr>
          <p:spPr>
            <a:xfrm>
              <a:off x="4290663" y="3512910"/>
              <a:ext cx="828961" cy="828961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EFD18AC-A819-4458-8009-E1AF3B634250}"/>
                </a:ext>
              </a:extLst>
            </p:cNvPr>
            <p:cNvSpPr/>
            <p:nvPr/>
          </p:nvSpPr>
          <p:spPr>
            <a:xfrm>
              <a:off x="3520914" y="5099778"/>
              <a:ext cx="2368460" cy="720000"/>
            </a:xfrm>
            <a:custGeom>
              <a:avLst/>
              <a:gdLst>
                <a:gd name="connsiteX0" fmla="*/ 0 w 2368460"/>
                <a:gd name="connsiteY0" fmla="*/ 0 h 720000"/>
                <a:gd name="connsiteX1" fmla="*/ 2368460 w 2368460"/>
                <a:gd name="connsiteY1" fmla="*/ 0 h 720000"/>
                <a:gd name="connsiteX2" fmla="*/ 2368460 w 2368460"/>
                <a:gd name="connsiteY2" fmla="*/ 720000 h 720000"/>
                <a:gd name="connsiteX3" fmla="*/ 0 w 2368460"/>
                <a:gd name="connsiteY3" fmla="*/ 720000 h 720000"/>
                <a:gd name="connsiteX4" fmla="*/ 0 w 236846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8460" h="720000">
                  <a:moveTo>
                    <a:pt x="0" y="0"/>
                  </a:moveTo>
                  <a:lnTo>
                    <a:pt x="2368460" y="0"/>
                  </a:lnTo>
                  <a:lnTo>
                    <a:pt x="236846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1500" kern="1200" dirty="0"/>
                <a:t>Department Human Resources</a:t>
              </a:r>
            </a:p>
          </p:txBody>
        </p:sp>
        <p:sp>
          <p:nvSpPr>
            <p:cNvPr id="28" name="Rectangle: Diagonal Corners Rounded 27">
              <a:extLst>
                <a:ext uri="{FF2B5EF4-FFF2-40B4-BE49-F238E27FC236}">
                  <a16:creationId xmlns:a16="http://schemas.microsoft.com/office/drawing/2014/main" id="{2A6B9703-93BD-4D83-A148-097EED4378C3}"/>
                </a:ext>
              </a:extLst>
            </p:cNvPr>
            <p:cNvSpPr/>
            <p:nvPr/>
          </p:nvSpPr>
          <p:spPr>
            <a:xfrm>
              <a:off x="6765705" y="3205010"/>
              <a:ext cx="1444760" cy="1444760"/>
            </a:xfrm>
            <a:prstGeom prst="round2DiagRect">
              <a:avLst>
                <a:gd name="adj1" fmla="val 29727"/>
                <a:gd name="adj2" fmla="val 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9" name="Rectangle 28" descr="Hierarchy">
              <a:extLst>
                <a:ext uri="{FF2B5EF4-FFF2-40B4-BE49-F238E27FC236}">
                  <a16:creationId xmlns:a16="http://schemas.microsoft.com/office/drawing/2014/main" id="{5827C589-F87E-4826-BB4C-58DC81F8228F}"/>
                </a:ext>
              </a:extLst>
            </p:cNvPr>
            <p:cNvSpPr/>
            <p:nvPr/>
          </p:nvSpPr>
          <p:spPr>
            <a:xfrm>
              <a:off x="7073605" y="3512910"/>
              <a:ext cx="828961" cy="828961"/>
            </a:xfrm>
            <a:prstGeom prst="rect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26F1415-DB76-4712-9D2E-0E212E114ADC}"/>
                </a:ext>
              </a:extLst>
            </p:cNvPr>
            <p:cNvSpPr/>
            <p:nvPr/>
          </p:nvSpPr>
          <p:spPr>
            <a:xfrm>
              <a:off x="6303855" y="5099778"/>
              <a:ext cx="2368460" cy="720000"/>
            </a:xfrm>
            <a:custGeom>
              <a:avLst/>
              <a:gdLst>
                <a:gd name="connsiteX0" fmla="*/ 0 w 2368460"/>
                <a:gd name="connsiteY0" fmla="*/ 0 h 720000"/>
                <a:gd name="connsiteX1" fmla="*/ 2368460 w 2368460"/>
                <a:gd name="connsiteY1" fmla="*/ 0 h 720000"/>
                <a:gd name="connsiteX2" fmla="*/ 2368460 w 2368460"/>
                <a:gd name="connsiteY2" fmla="*/ 720000 h 720000"/>
                <a:gd name="connsiteX3" fmla="*/ 0 w 2368460"/>
                <a:gd name="connsiteY3" fmla="*/ 720000 h 720000"/>
                <a:gd name="connsiteX4" fmla="*/ 0 w 236846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8460" h="720000">
                  <a:moveTo>
                    <a:pt x="0" y="0"/>
                  </a:moveTo>
                  <a:lnTo>
                    <a:pt x="2368460" y="0"/>
                  </a:lnTo>
                  <a:lnTo>
                    <a:pt x="236846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1500" kern="1200" dirty="0"/>
                <a:t>Division of Personnel &amp; Labor Relations webpage links</a:t>
              </a:r>
            </a:p>
          </p:txBody>
        </p:sp>
        <p:sp>
          <p:nvSpPr>
            <p:cNvPr id="31" name="Rectangle: Diagonal Corners Rounded 30">
              <a:extLst>
                <a:ext uri="{FF2B5EF4-FFF2-40B4-BE49-F238E27FC236}">
                  <a16:creationId xmlns:a16="http://schemas.microsoft.com/office/drawing/2014/main" id="{9A2FCE15-230C-4904-B963-4BD9D925CCCD}"/>
                </a:ext>
              </a:extLst>
            </p:cNvPr>
            <p:cNvSpPr/>
            <p:nvPr/>
          </p:nvSpPr>
          <p:spPr>
            <a:xfrm>
              <a:off x="9548646" y="3205010"/>
              <a:ext cx="1444760" cy="1444760"/>
            </a:xfrm>
            <a:prstGeom prst="round2DiagRect">
              <a:avLst>
                <a:gd name="adj1" fmla="val 29727"/>
                <a:gd name="adj2" fmla="val 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32" name="Rectangle 31" descr="Questions">
              <a:extLst>
                <a:ext uri="{FF2B5EF4-FFF2-40B4-BE49-F238E27FC236}">
                  <a16:creationId xmlns:a16="http://schemas.microsoft.com/office/drawing/2014/main" id="{20D5C2E0-F6C3-4F77-8B0E-5B7910B11C22}"/>
                </a:ext>
              </a:extLst>
            </p:cNvPr>
            <p:cNvSpPr/>
            <p:nvPr/>
          </p:nvSpPr>
          <p:spPr>
            <a:xfrm>
              <a:off x="9856546" y="3512910"/>
              <a:ext cx="828961" cy="828961"/>
            </a:xfrm>
            <a:prstGeom prst="rect">
              <a:avLst/>
            </a:prstGeom>
            <a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7B164C0-764C-4D7C-ACA9-DFA636BF7B8C}"/>
                </a:ext>
              </a:extLst>
            </p:cNvPr>
            <p:cNvSpPr/>
            <p:nvPr/>
          </p:nvSpPr>
          <p:spPr>
            <a:xfrm>
              <a:off x="9086796" y="5099778"/>
              <a:ext cx="2368460" cy="720000"/>
            </a:xfrm>
            <a:custGeom>
              <a:avLst/>
              <a:gdLst>
                <a:gd name="connsiteX0" fmla="*/ 0 w 2368460"/>
                <a:gd name="connsiteY0" fmla="*/ 0 h 720000"/>
                <a:gd name="connsiteX1" fmla="*/ 2368460 w 2368460"/>
                <a:gd name="connsiteY1" fmla="*/ 0 h 720000"/>
                <a:gd name="connsiteX2" fmla="*/ 2368460 w 2368460"/>
                <a:gd name="connsiteY2" fmla="*/ 720000 h 720000"/>
                <a:gd name="connsiteX3" fmla="*/ 0 w 2368460"/>
                <a:gd name="connsiteY3" fmla="*/ 720000 h 720000"/>
                <a:gd name="connsiteX4" fmla="*/ 0 w 236846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8460" h="720000">
                  <a:moveTo>
                    <a:pt x="0" y="0"/>
                  </a:moveTo>
                  <a:lnTo>
                    <a:pt x="2368460" y="0"/>
                  </a:lnTo>
                  <a:lnTo>
                    <a:pt x="236846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1500" kern="1200" dirty="0"/>
                <a:t>FAQs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1C5DF7A-F39A-4FAA-BBA1-E0D7DD34711E}"/>
              </a:ext>
            </a:extLst>
          </p:cNvPr>
          <p:cNvSpPr/>
          <p:nvPr/>
        </p:nvSpPr>
        <p:spPr>
          <a:xfrm>
            <a:off x="4267315" y="6006071"/>
            <a:ext cx="7229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http://doa.alaska.gov/dop/recruitment/telecommuteFAQ/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374B18-11E8-4D32-AF73-77AB2386C5A9}"/>
              </a:ext>
            </a:extLst>
          </p:cNvPr>
          <p:cNvSpPr txBox="1"/>
          <p:nvPr/>
        </p:nvSpPr>
        <p:spPr>
          <a:xfrm>
            <a:off x="1710922" y="6081701"/>
            <a:ext cx="4640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Lynda.com</a:t>
            </a:r>
          </a:p>
        </p:txBody>
      </p:sp>
    </p:spTree>
    <p:extLst>
      <p:ext uri="{BB962C8B-B14F-4D97-AF65-F5344CB8AC3E}">
        <p14:creationId xmlns:p14="http://schemas.microsoft.com/office/powerpoint/2010/main" val="3852311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A085689-791F-4B8F-9F30-12415B97D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3FED7F-6821-47C0-A464-E9278B241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F54B2FB-3F54-4350-8D1B-F86D677CA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61B34F5-88E5-4711-BC16-3005C29AD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3661D0-2268-4D3E-88BA-0647BCBE3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DB56DB5-0324-4F79-9AB8-CB18C1DC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32A4B4-1B4F-4537-917A-01D73021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9412" y="2565072"/>
            <a:ext cx="3965311" cy="17278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Telecommute FAQs Page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324D10-8A00-49E5-8F00-63B9128FD0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r="2" b="10054"/>
          <a:stretch/>
        </p:blipFill>
        <p:spPr>
          <a:xfrm>
            <a:off x="260326" y="363193"/>
            <a:ext cx="7553372" cy="61316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571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59B8B6-EB89-4013-A036-D177CDDF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5-Minute</a:t>
            </a:r>
            <a:br>
              <a:rPr lang="en-US" sz="5400" dirty="0"/>
            </a:br>
            <a:r>
              <a:rPr lang="en-US" sz="5400" dirty="0"/>
              <a:t>Report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1E981B-F06E-48B4-9275-F4B261AFC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312E2C24-0CD2-4071-8CE2-B059993A9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24F1DC13-C830-4B86-A9C6-927F5C55D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C27125-95C1-4047-9CE0-01C1635EB8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441761" y="761963"/>
            <a:ext cx="6604413" cy="4887266"/>
          </a:xfrm>
          <a:prstGeom prst="rect">
            <a:avLst/>
          </a:prstGeom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633542B-9D48-4F11-ADBD-D7FB4C0F7BCA}"/>
              </a:ext>
            </a:extLst>
          </p:cNvPr>
          <p:cNvSpPr/>
          <p:nvPr/>
        </p:nvSpPr>
        <p:spPr>
          <a:xfrm>
            <a:off x="448738" y="6040657"/>
            <a:ext cx="6899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http://doa.alaska.gov/dop/recruitment/telecommuteFAQ</a:t>
            </a:r>
            <a:r>
              <a:rPr lang="en-US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391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319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Managing Telework  </vt:lpstr>
      <vt:lpstr>Objectives</vt:lpstr>
      <vt:lpstr>Performance Management</vt:lpstr>
      <vt:lpstr>Performance Management</vt:lpstr>
      <vt:lpstr>Performance Management</vt:lpstr>
      <vt:lpstr>Telework Tips</vt:lpstr>
      <vt:lpstr>Telework Resources</vt:lpstr>
      <vt:lpstr>Telecommute FAQs Page</vt:lpstr>
      <vt:lpstr>5-Minute Report</vt:lpstr>
      <vt:lpstr>5-Minute Report</vt:lpstr>
      <vt:lpstr>Technology </vt:lpstr>
      <vt:lpstr>Questions </vt:lpstr>
      <vt:lpstr>What’s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Telework</dc:title>
  <dc:creator>Parker, Timothy D (DOA)</dc:creator>
  <cp:lastModifiedBy>Parker, Timothy D (DOA)</cp:lastModifiedBy>
  <cp:revision>24</cp:revision>
  <dcterms:created xsi:type="dcterms:W3CDTF">2020-03-08T23:43:51Z</dcterms:created>
  <dcterms:modified xsi:type="dcterms:W3CDTF">2020-03-13T21:31:13Z</dcterms:modified>
</cp:coreProperties>
</file>